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28C64-0984-4E2A-A562-2DF236B9E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F21E1F-4208-4D7E-B04D-1449E3C2E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CC85D-80AF-440F-B665-38417DE36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33387-695B-4749-80D9-E2808A39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9EEF-DFB1-49CE-B4A3-BB6399977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705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5F3F1-B48C-4729-A2CA-F9F5CCBCE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57C61-A24F-47B4-9DBC-D23E7EC49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62D31-EA9A-470C-94F4-7E0B5BDB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3C0B0-170D-48BE-9F7A-001D0F6D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157B3-2464-4824-8A71-EDA6B6F2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341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4623D1-92C7-4BF5-8F2B-42052676D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AC3CA4-2D06-4CAE-886C-F964D8D4C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68DAF-8098-4E25-940C-71F2BB1D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B6996-25AA-4EA2-A344-B9F991EE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1AC88-B449-40DD-8BD7-78E9F13B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591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2712F-E929-4C3C-80E7-CAC35E44B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590B0-3F5E-4944-B047-02B1FCCDC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AA9CE-D28F-4E8E-A5E6-2B61B52FD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90EE7-0DDB-40CF-8314-4CAD7656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A60E-E331-48AD-9499-1C3B2C40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607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86D19-47CE-484A-B62B-D3C27F238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23A1B-D8D9-4824-9674-800E5424E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85705-8F9B-43CE-8E93-3093A4AC5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771DB-E5FD-41A3-938E-3C06F0E7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B0E11-175A-4362-9DB6-852D9681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268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7AE6-019E-47E9-BAEC-AE186F308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37274-1112-4CEB-8703-5446DD657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90BE3-E6B4-4D61-A55A-A904F58FF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C40DC-7548-468A-986B-DDC6E1CB1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A22747-7F2B-4A7D-AC3D-3A6173A5C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5EA69-A6AE-4E2C-BE2F-3D8F46734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24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D3F09-8F04-4E3D-9884-ACFB3C264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D0164-267B-4422-ACBE-CBD5C086C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92FED-BBFB-48D2-931A-01B702BE5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D2486B-2C7B-48D9-A7A3-2E7382777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632F81-676A-4CDF-893A-B930A8DB2D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E06BEC-5F6E-472C-92EF-4C715A83B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B212FD-73B8-4905-A351-9C1ACFCC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486DF2-766D-4BFD-8BCB-BFEA97CB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932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D159D-33DD-4BC0-A433-DFB37CAC4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FC461-C732-4D83-9E35-D92A964DC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CCC7A-3D38-40DD-8DB2-67FF1B158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47B969-70A5-4925-AAFC-1BC106F3C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380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6DDEDA-43D5-4A6F-B794-4E29A0B9A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A945A8-2861-4800-B6E1-B14C2457A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EAD00-9E62-4261-9651-DF571060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884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1D46E-B843-49E4-8310-84EE9DEC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52DAA-79D5-48F4-AF98-94869AE76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60736-AD76-40F3-A47A-F62C2C8E2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C2F12-50E5-4F16-B77F-E065DD869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A21454-E688-4026-AEFE-B6D6B1835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2C1084-5178-4DF6-B5C9-C347AC383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449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CE95-A4BA-4BE2-8E9F-00D265D4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CB00EB-CDBE-4094-A46F-BDB448ED6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6652D-CD0D-4E88-9338-E2651790C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EBA40-B97A-440B-831B-2908A604B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40DD9-7FA8-424D-B8B0-548014BA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99ADE-64AC-49EE-AB48-27E988FF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765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8842-B798-4BDD-ACFA-BBA7DF539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4A5A6-13AE-4C71-BE36-B1091DDFA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DD05D-4790-4CFD-918A-559C99057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07D96-BAFF-47B2-B10C-FBE680DC2CD0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ABE9F-E2E2-4757-BE24-00A076354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54F0F-ED72-4253-8F93-4BBBF7124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25758-12B3-435F-AD59-632E450DDA6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86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2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3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C0163C8-52D4-4E76-B5C6-9CD5E3E0B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424" y="11762"/>
            <a:ext cx="5760846" cy="1381871"/>
          </a:xfrm>
        </p:spPr>
        <p:txBody>
          <a:bodyPr>
            <a:normAutofit fontScale="90000"/>
          </a:bodyPr>
          <a:lstStyle/>
          <a:p>
            <a:endParaRPr lang="th-TH" sz="5200" dirty="0">
              <a:solidFill>
                <a:schemeClr val="tx2"/>
              </a:solidFill>
            </a:endParaRPr>
          </a:p>
          <a:p>
            <a:r>
              <a:rPr lang="th-TH" sz="8000" b="1" dirty="0"/>
              <a:t>บทที่2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9B42F4-9CA6-44DA-940D-0FA53FB5D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9646" y="1393633"/>
            <a:ext cx="4480019" cy="2514979"/>
          </a:xfrm>
        </p:spPr>
        <p:txBody>
          <a:bodyPr>
            <a:normAutofit fontScale="25000" lnSpcReduction="20000"/>
          </a:bodyPr>
          <a:lstStyle/>
          <a:p>
            <a:endParaRPr lang="th-TH" dirty="0">
              <a:solidFill>
                <a:schemeClr val="tx2"/>
              </a:solidFill>
            </a:endParaRPr>
          </a:p>
          <a:p>
            <a:r>
              <a:rPr lang="th-TH" sz="14400" dirty="0"/>
              <a:t>ความเป็นมาของโลจิสติกส์</a:t>
            </a:r>
          </a:p>
          <a:p>
            <a:pPr marL="1354658" marR="1096239" indent="413588" rtl="0">
              <a:spcBef>
                <a:spcPts val="54"/>
              </a:spcBef>
              <a:spcAft>
                <a:spcPts val="0"/>
              </a:spcAft>
            </a:pPr>
            <a:r>
              <a:rPr lang="th-TH" sz="14400" b="0" i="0" u="none" strike="noStrike" dirty="0">
                <a:solidFill>
                  <a:srgbClr val="000000"/>
                </a:solidFill>
                <a:effectLst/>
                <a:latin typeface="Sarabun"/>
              </a:rPr>
              <a:t>ในช่วงนี้เป็นระบบการกระจายสินค้านั้นไม่มีการวางแผนและไม่มีแบบแผน ผู้ผลิตสินค้าก็ผลิตสินค้า บริษัทค้าปลีกก็ท าการค้าปลีกและในทางใดทางหนึ่ง  สินค้าก็เคลื่อนที่ไปจนถึงร้านค้าได้ ตัวแทนของการกระจายสินค้า ในช่วงนี้คือ อุตสาหกรรมการขนส่งระยะไกลและกองพาหนะส่วนตัวของผู้ผลิต มีการควบคุมใน แง่บวกเพียงเล็กน้อยและไม่มีความสัมพันธ์จริง ๆ ระหว่างหน้าที่ซึ่งเกี่ยวกับการ กระจายสินค้าแต่ละหน้าที่</a:t>
            </a:r>
            <a:endParaRPr lang="th-TH" sz="14400" b="0" dirty="0">
              <a:effectLst/>
            </a:endParaRPr>
          </a:p>
          <a:p>
            <a:br>
              <a:rPr lang="th-TH" sz="17600" dirty="0"/>
            </a:br>
            <a:endParaRPr lang="th-TH" sz="17600" dirty="0"/>
          </a:p>
          <a:p>
            <a:endParaRPr lang="th-TH" sz="15000" dirty="0"/>
          </a:p>
          <a:p>
            <a:endParaRPr lang="th-TH" sz="15000" dirty="0"/>
          </a:p>
          <a:p>
            <a:endParaRPr lang="th-TH" sz="15000" dirty="0"/>
          </a:p>
          <a:p>
            <a:endParaRPr lang="th-TH" sz="15000" dirty="0"/>
          </a:p>
          <a:p>
            <a:endParaRPr lang="th-TH" sz="15000" dirty="0"/>
          </a:p>
          <a:p>
            <a:r>
              <a:rPr lang="th-TH" sz="15000" dirty="0"/>
              <a:t>วิวัฒนาการของโลจิสติกส์แต่ละช่วทศวรรต แบ่งได้ดังนี้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168321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Sarabun</vt:lpstr>
      <vt:lpstr>Office Theme</vt:lpstr>
      <vt:lpstr> บทที่2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บทที่2</dc:title>
  <dc:creator>Admin</dc:creator>
  <cp:lastModifiedBy>Admin</cp:lastModifiedBy>
  <cp:revision>1</cp:revision>
  <dcterms:created xsi:type="dcterms:W3CDTF">2022-06-01T08:33:08Z</dcterms:created>
  <dcterms:modified xsi:type="dcterms:W3CDTF">2022-06-01T09:03:59Z</dcterms:modified>
</cp:coreProperties>
</file>