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8" r:id="rId2"/>
    <p:sldId id="311" r:id="rId3"/>
    <p:sldId id="303" r:id="rId4"/>
    <p:sldId id="310" r:id="rId5"/>
    <p:sldId id="261" r:id="rId6"/>
    <p:sldId id="301" r:id="rId7"/>
    <p:sldId id="287" r:id="rId8"/>
    <p:sldId id="283" r:id="rId9"/>
    <p:sldId id="284" r:id="rId10"/>
    <p:sldId id="302" r:id="rId11"/>
    <p:sldId id="312" r:id="rId12"/>
    <p:sldId id="293" r:id="rId13"/>
    <p:sldId id="294" r:id="rId14"/>
    <p:sldId id="295" r:id="rId15"/>
    <p:sldId id="296" r:id="rId16"/>
    <p:sldId id="265" r:id="rId17"/>
    <p:sldId id="297" r:id="rId18"/>
    <p:sldId id="262" r:id="rId19"/>
    <p:sldId id="267" r:id="rId20"/>
    <p:sldId id="279" r:id="rId21"/>
    <p:sldId id="313" r:id="rId22"/>
    <p:sldId id="270" r:id="rId23"/>
    <p:sldId id="280" r:id="rId24"/>
    <p:sldId id="273" r:id="rId25"/>
    <p:sldId id="274" r:id="rId26"/>
    <p:sldId id="275" r:id="rId27"/>
    <p:sldId id="276" r:id="rId28"/>
    <p:sldId id="277" r:id="rId29"/>
    <p:sldId id="285" r:id="rId30"/>
    <p:sldId id="272" r:id="rId31"/>
    <p:sldId id="304" r:id="rId32"/>
    <p:sldId id="305" r:id="rId33"/>
    <p:sldId id="306" r:id="rId34"/>
    <p:sldId id="307" r:id="rId35"/>
    <p:sldId id="308" r:id="rId36"/>
    <p:sldId id="309" r:id="rId37"/>
    <p:sldId id="281" r:id="rId38"/>
    <p:sldId id="271" r:id="rId39"/>
    <p:sldId id="300" r:id="rId40"/>
    <p:sldId id="282" r:id="rId4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6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E8416-A48E-4663-ADC3-2E531523894A}" type="datetimeFigureOut">
              <a:rPr lang="th-TH" smtClean="0"/>
              <a:t>17/04/56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CD372-F061-4733-A2EE-B0F2ED161E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791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B84BC39C-CFBB-460E-8607-E8D7B4F9AE90}" type="datetimeFigureOut">
              <a:rPr lang="th-TH" smtClean="0"/>
              <a:pPr/>
              <a:t>17/04/56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CF23610A-FC2B-452D-B100-F230CE840C6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C39C-CFBB-460E-8607-E8D7B4F9AE90}" type="datetimeFigureOut">
              <a:rPr lang="th-TH" smtClean="0"/>
              <a:pPr/>
              <a:t>17/04/56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610A-FC2B-452D-B100-F230CE840C6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C39C-CFBB-460E-8607-E8D7B4F9AE90}" type="datetimeFigureOut">
              <a:rPr lang="th-TH" smtClean="0"/>
              <a:pPr/>
              <a:t>17/04/56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610A-FC2B-452D-B100-F230CE840C6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C39C-CFBB-460E-8607-E8D7B4F9AE90}" type="datetimeFigureOut">
              <a:rPr lang="th-TH" smtClean="0"/>
              <a:pPr/>
              <a:t>17/04/56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610A-FC2B-452D-B100-F230CE840C6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C39C-CFBB-460E-8607-E8D7B4F9AE90}" type="datetimeFigureOut">
              <a:rPr lang="th-TH" smtClean="0"/>
              <a:pPr/>
              <a:t>17/04/56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610A-FC2B-452D-B100-F230CE840C6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C39C-CFBB-460E-8607-E8D7B4F9AE90}" type="datetimeFigureOut">
              <a:rPr lang="th-TH" smtClean="0"/>
              <a:pPr/>
              <a:t>17/04/56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610A-FC2B-452D-B100-F230CE840C6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C39C-CFBB-460E-8607-E8D7B4F9AE90}" type="datetimeFigureOut">
              <a:rPr lang="th-TH" smtClean="0"/>
              <a:pPr/>
              <a:t>17/04/56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610A-FC2B-452D-B100-F230CE840C6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C39C-CFBB-460E-8607-E8D7B4F9AE90}" type="datetimeFigureOut">
              <a:rPr lang="th-TH" smtClean="0"/>
              <a:pPr/>
              <a:t>17/04/56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610A-FC2B-452D-B100-F230CE840C6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B84BC39C-CFBB-460E-8607-E8D7B4F9AE90}" type="datetimeFigureOut">
              <a:rPr lang="th-TH" smtClean="0"/>
              <a:pPr/>
              <a:t>17/04/56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F23610A-FC2B-452D-B100-F230CE840C6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C39C-CFBB-460E-8607-E8D7B4F9AE90}" type="datetimeFigureOut">
              <a:rPr lang="th-TH" smtClean="0"/>
              <a:pPr/>
              <a:t>17/04/56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610A-FC2B-452D-B100-F230CE840C6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C39C-CFBB-460E-8607-E8D7B4F9AE90}" type="datetimeFigureOut">
              <a:rPr lang="th-TH" smtClean="0"/>
              <a:pPr/>
              <a:t>17/04/56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3610A-FC2B-452D-B100-F230CE840C6D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BC39C-CFBB-460E-8607-E8D7B4F9AE90}" type="datetimeFigureOut">
              <a:rPr lang="th-TH" smtClean="0"/>
              <a:pPr/>
              <a:t>17/04/56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3610A-FC2B-452D-B100-F230CE840C6D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tags" Target="../tags/tag80.xml"/><Relationship Id="rId7" Type="http://schemas.openxmlformats.org/officeDocument/2006/relationships/image" Target="../media/image17.jp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2.xml"/><Relationship Id="rId10" Type="http://schemas.openxmlformats.org/officeDocument/2006/relationships/image" Target="../media/image3.jpeg"/><Relationship Id="rId4" Type="http://schemas.openxmlformats.org/officeDocument/2006/relationships/tags" Target="../tags/tag81.xml"/><Relationship Id="rId9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ags" Target="../tags/tag85.xml"/><Relationship Id="rId7" Type="http://schemas.openxmlformats.org/officeDocument/2006/relationships/image" Target="../media/image19.jpe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9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tags" Target="../tags/tag90.xml"/><Relationship Id="rId7" Type="http://schemas.openxmlformats.org/officeDocument/2006/relationships/image" Target="../media/image20.jpe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2.xml"/><Relationship Id="rId10" Type="http://schemas.openxmlformats.org/officeDocument/2006/relationships/image" Target="../media/image3.jpeg"/><Relationship Id="rId4" Type="http://schemas.openxmlformats.org/officeDocument/2006/relationships/tags" Target="../tags/tag91.xml"/><Relationship Id="rId9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ags" Target="../tags/tag95.xml"/><Relationship Id="rId7" Type="http://schemas.openxmlformats.org/officeDocument/2006/relationships/image" Target="../media/image22.jpe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9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00.xml"/><Relationship Id="rId7" Type="http://schemas.openxmlformats.org/officeDocument/2006/relationships/image" Target="../media/image2.jp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23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1.xml"/><Relationship Id="rId9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tags" Target="../tags/tag104.xml"/><Relationship Id="rId7" Type="http://schemas.openxmlformats.org/officeDocument/2006/relationships/image" Target="../media/image25.jpe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06.xml"/><Relationship Id="rId10" Type="http://schemas.openxmlformats.org/officeDocument/2006/relationships/image" Target="../media/image3.jpeg"/><Relationship Id="rId4" Type="http://schemas.openxmlformats.org/officeDocument/2006/relationships/tags" Target="../tags/tag105.xml"/><Relationship Id="rId9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ags" Target="../tags/tag109.xml"/><Relationship Id="rId7" Type="http://schemas.openxmlformats.org/officeDocument/2006/relationships/image" Target="../media/image27.jpe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9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image" Target="../media/image3.jpe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2.jpg"/><Relationship Id="rId5" Type="http://schemas.openxmlformats.org/officeDocument/2006/relationships/image" Target="../media/image28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6.jpe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5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4.jpeg"/><Relationship Id="rId5" Type="http://schemas.openxmlformats.org/officeDocument/2006/relationships/tags" Target="../tags/tag21.xml"/><Relationship Id="rId15" Type="http://schemas.openxmlformats.org/officeDocument/2006/relationships/image" Target="../media/image8.jpg"/><Relationship Id="rId10" Type="http://schemas.openxmlformats.org/officeDocument/2006/relationships/image" Target="../media/image3.jpeg"/><Relationship Id="rId4" Type="http://schemas.openxmlformats.org/officeDocument/2006/relationships/tags" Target="../tags/tag20.xml"/><Relationship Id="rId9" Type="http://schemas.openxmlformats.org/officeDocument/2006/relationships/image" Target="../media/image2.jpg"/><Relationship Id="rId1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3.jpeg"/><Relationship Id="rId5" Type="http://schemas.openxmlformats.org/officeDocument/2006/relationships/image" Target="../media/image9.png"/><Relationship Id="rId4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ags" Target="../tags/tag120.xml"/><Relationship Id="rId7" Type="http://schemas.openxmlformats.org/officeDocument/2006/relationships/image" Target="../media/image30.jp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29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1.xml"/><Relationship Id="rId9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29.xml"/><Relationship Id="rId13" Type="http://schemas.openxmlformats.org/officeDocument/2006/relationships/image" Target="../media/image31.jpeg"/><Relationship Id="rId3" Type="http://schemas.openxmlformats.org/officeDocument/2006/relationships/tags" Target="../tags/tag124.xml"/><Relationship Id="rId7" Type="http://schemas.openxmlformats.org/officeDocument/2006/relationships/tags" Target="../tags/tag128.xml"/><Relationship Id="rId12" Type="http://schemas.openxmlformats.org/officeDocument/2006/relationships/slideLayout" Target="../slideLayouts/slideLayout1.xml"/><Relationship Id="rId2" Type="http://schemas.openxmlformats.org/officeDocument/2006/relationships/tags" Target="../tags/tag123.xml"/><Relationship Id="rId16" Type="http://schemas.openxmlformats.org/officeDocument/2006/relationships/image" Target="../media/image3.jpeg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5" Type="http://schemas.openxmlformats.org/officeDocument/2006/relationships/tags" Target="../tags/tag126.xml"/><Relationship Id="rId15" Type="http://schemas.openxmlformats.org/officeDocument/2006/relationships/image" Target="../media/image2.jpg"/><Relationship Id="rId10" Type="http://schemas.openxmlformats.org/officeDocument/2006/relationships/tags" Target="../tags/tag131.xml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tags" Target="../tags/tag137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3.jpeg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1" Type="http://schemas.openxmlformats.org/officeDocument/2006/relationships/image" Target="../media/image35.jpg"/><Relationship Id="rId5" Type="http://schemas.openxmlformats.org/officeDocument/2006/relationships/tags" Target="../tags/tag139.xml"/><Relationship Id="rId10" Type="http://schemas.openxmlformats.org/officeDocument/2006/relationships/image" Target="../media/image2.jpg"/><Relationship Id="rId4" Type="http://schemas.openxmlformats.org/officeDocument/2006/relationships/tags" Target="../tags/tag138.xml"/><Relationship Id="rId9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tags" Target="../tags/tag143.xml"/><Relationship Id="rId7" Type="http://schemas.openxmlformats.org/officeDocument/2006/relationships/image" Target="../media/image2.jp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45.xml"/><Relationship Id="rId10" Type="http://schemas.openxmlformats.org/officeDocument/2006/relationships/image" Target="../media/image37.jpeg"/><Relationship Id="rId4" Type="http://schemas.openxmlformats.org/officeDocument/2006/relationships/tags" Target="../tags/tag144.xml"/><Relationship Id="rId9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tags" Target="../tags/tag148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47.xml"/><Relationship Id="rId1" Type="http://schemas.openxmlformats.org/officeDocument/2006/relationships/tags" Target="../tags/tag146.xml"/><Relationship Id="rId6" Type="http://schemas.openxmlformats.org/officeDocument/2006/relationships/tags" Target="../tags/tag151.xml"/><Relationship Id="rId11" Type="http://schemas.openxmlformats.org/officeDocument/2006/relationships/image" Target="../media/image39.jpeg"/><Relationship Id="rId5" Type="http://schemas.openxmlformats.org/officeDocument/2006/relationships/tags" Target="../tags/tag150.xml"/><Relationship Id="rId10" Type="http://schemas.openxmlformats.org/officeDocument/2006/relationships/image" Target="../media/image3.jpeg"/><Relationship Id="rId4" Type="http://schemas.openxmlformats.org/officeDocument/2006/relationships/tags" Target="../tags/tag149.xml"/><Relationship Id="rId9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tags" Target="../tags/tag15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image" Target="../media/image41.jpeg"/><Relationship Id="rId5" Type="http://schemas.openxmlformats.org/officeDocument/2006/relationships/tags" Target="../tags/tag156.xml"/><Relationship Id="rId10" Type="http://schemas.openxmlformats.org/officeDocument/2006/relationships/image" Target="../media/image3.jpeg"/><Relationship Id="rId4" Type="http://schemas.openxmlformats.org/officeDocument/2006/relationships/tags" Target="../tags/tag155.xml"/><Relationship Id="rId9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60.xml"/><Relationship Id="rId7" Type="http://schemas.openxmlformats.org/officeDocument/2006/relationships/image" Target="../media/image3.jpeg"/><Relationship Id="rId2" Type="http://schemas.openxmlformats.org/officeDocument/2006/relationships/tags" Target="../tags/tag159.xml"/><Relationship Id="rId1" Type="http://schemas.openxmlformats.org/officeDocument/2006/relationships/tags" Target="../tags/tag158.xml"/><Relationship Id="rId6" Type="http://schemas.openxmlformats.org/officeDocument/2006/relationships/image" Target="../media/image42.jp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image" Target="../media/image2.jpg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12" Type="http://schemas.openxmlformats.org/officeDocument/2006/relationships/image" Target="../media/image3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28.xml"/><Relationship Id="rId10" Type="http://schemas.openxmlformats.org/officeDocument/2006/relationships/tags" Target="../tags/tag33.xml"/><Relationship Id="rId4" Type="http://schemas.openxmlformats.org/officeDocument/2006/relationships/tags" Target="../tags/tag27.xml"/><Relationship Id="rId9" Type="http://schemas.openxmlformats.org/officeDocument/2006/relationships/tags" Target="../tags/tag3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tags" Target="../tags/tag175.xml"/><Relationship Id="rId18" Type="http://schemas.openxmlformats.org/officeDocument/2006/relationships/tags" Target="../tags/tag180.xml"/><Relationship Id="rId26" Type="http://schemas.openxmlformats.org/officeDocument/2006/relationships/tags" Target="../tags/tag188.xml"/><Relationship Id="rId39" Type="http://schemas.openxmlformats.org/officeDocument/2006/relationships/slideLayout" Target="../slideLayouts/slideLayout1.xml"/><Relationship Id="rId3" Type="http://schemas.openxmlformats.org/officeDocument/2006/relationships/tags" Target="../tags/tag165.xml"/><Relationship Id="rId21" Type="http://schemas.openxmlformats.org/officeDocument/2006/relationships/tags" Target="../tags/tag183.xml"/><Relationship Id="rId34" Type="http://schemas.openxmlformats.org/officeDocument/2006/relationships/tags" Target="../tags/tag196.xml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17" Type="http://schemas.openxmlformats.org/officeDocument/2006/relationships/tags" Target="../tags/tag179.xml"/><Relationship Id="rId25" Type="http://schemas.openxmlformats.org/officeDocument/2006/relationships/tags" Target="../tags/tag187.xml"/><Relationship Id="rId33" Type="http://schemas.openxmlformats.org/officeDocument/2006/relationships/tags" Target="../tags/tag195.xml"/><Relationship Id="rId38" Type="http://schemas.openxmlformats.org/officeDocument/2006/relationships/tags" Target="../tags/tag200.xml"/><Relationship Id="rId2" Type="http://schemas.openxmlformats.org/officeDocument/2006/relationships/tags" Target="../tags/tag164.xml"/><Relationship Id="rId16" Type="http://schemas.openxmlformats.org/officeDocument/2006/relationships/tags" Target="../tags/tag178.xml"/><Relationship Id="rId20" Type="http://schemas.openxmlformats.org/officeDocument/2006/relationships/tags" Target="../tags/tag182.xml"/><Relationship Id="rId29" Type="http://schemas.openxmlformats.org/officeDocument/2006/relationships/tags" Target="../tags/tag191.xml"/><Relationship Id="rId41" Type="http://schemas.openxmlformats.org/officeDocument/2006/relationships/image" Target="../media/image3.jpeg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24" Type="http://schemas.openxmlformats.org/officeDocument/2006/relationships/tags" Target="../tags/tag186.xml"/><Relationship Id="rId32" Type="http://schemas.openxmlformats.org/officeDocument/2006/relationships/tags" Target="../tags/tag194.xml"/><Relationship Id="rId37" Type="http://schemas.openxmlformats.org/officeDocument/2006/relationships/tags" Target="../tags/tag199.xml"/><Relationship Id="rId40" Type="http://schemas.openxmlformats.org/officeDocument/2006/relationships/image" Target="../media/image2.jpg"/><Relationship Id="rId5" Type="http://schemas.openxmlformats.org/officeDocument/2006/relationships/tags" Target="../tags/tag167.xml"/><Relationship Id="rId15" Type="http://schemas.openxmlformats.org/officeDocument/2006/relationships/tags" Target="../tags/tag177.xml"/><Relationship Id="rId23" Type="http://schemas.openxmlformats.org/officeDocument/2006/relationships/tags" Target="../tags/tag185.xml"/><Relationship Id="rId28" Type="http://schemas.openxmlformats.org/officeDocument/2006/relationships/tags" Target="../tags/tag190.xml"/><Relationship Id="rId36" Type="http://schemas.openxmlformats.org/officeDocument/2006/relationships/tags" Target="../tags/tag198.xml"/><Relationship Id="rId10" Type="http://schemas.openxmlformats.org/officeDocument/2006/relationships/tags" Target="../tags/tag172.xml"/><Relationship Id="rId19" Type="http://schemas.openxmlformats.org/officeDocument/2006/relationships/tags" Target="../tags/tag181.xml"/><Relationship Id="rId31" Type="http://schemas.openxmlformats.org/officeDocument/2006/relationships/tags" Target="../tags/tag193.xml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Relationship Id="rId22" Type="http://schemas.openxmlformats.org/officeDocument/2006/relationships/tags" Target="../tags/tag184.xml"/><Relationship Id="rId27" Type="http://schemas.openxmlformats.org/officeDocument/2006/relationships/tags" Target="../tags/tag189.xml"/><Relationship Id="rId30" Type="http://schemas.openxmlformats.org/officeDocument/2006/relationships/tags" Target="../tags/tag192.xml"/><Relationship Id="rId35" Type="http://schemas.openxmlformats.org/officeDocument/2006/relationships/tags" Target="../tags/tag19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2.xml"/><Relationship Id="rId1" Type="http://schemas.openxmlformats.org/officeDocument/2006/relationships/tags" Target="../tags/tag201.xml"/><Relationship Id="rId6" Type="http://schemas.openxmlformats.org/officeDocument/2006/relationships/image" Target="../media/image3.jpeg"/><Relationship Id="rId5" Type="http://schemas.openxmlformats.org/officeDocument/2006/relationships/image" Target="../media/image43.jp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2.jpg"/><Relationship Id="rId3" Type="http://schemas.openxmlformats.org/officeDocument/2006/relationships/tags" Target="../tags/tag205.xml"/><Relationship Id="rId7" Type="http://schemas.openxmlformats.org/officeDocument/2006/relationships/tags" Target="../tags/tag209.xml"/><Relationship Id="rId12" Type="http://schemas.openxmlformats.org/officeDocument/2006/relationships/image" Target="../media/image47.jpg"/><Relationship Id="rId2" Type="http://schemas.openxmlformats.org/officeDocument/2006/relationships/tags" Target="../tags/tag204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image" Target="../media/image46.jpg"/><Relationship Id="rId5" Type="http://schemas.openxmlformats.org/officeDocument/2006/relationships/tags" Target="../tags/tag207.xml"/><Relationship Id="rId15" Type="http://schemas.openxmlformats.org/officeDocument/2006/relationships/image" Target="../media/image3.jpeg"/><Relationship Id="rId10" Type="http://schemas.openxmlformats.org/officeDocument/2006/relationships/image" Target="../media/image45.jpg"/><Relationship Id="rId4" Type="http://schemas.openxmlformats.org/officeDocument/2006/relationships/tags" Target="../tags/tag206.xml"/><Relationship Id="rId9" Type="http://schemas.openxmlformats.org/officeDocument/2006/relationships/image" Target="../media/image44.jpg"/><Relationship Id="rId1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51.jpg"/><Relationship Id="rId3" Type="http://schemas.openxmlformats.org/officeDocument/2006/relationships/tags" Target="../tags/tag212.xml"/><Relationship Id="rId7" Type="http://schemas.openxmlformats.org/officeDocument/2006/relationships/tags" Target="../tags/tag216.xml"/><Relationship Id="rId12" Type="http://schemas.openxmlformats.org/officeDocument/2006/relationships/image" Target="../media/image50.jpg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image" Target="../media/image49.jpg"/><Relationship Id="rId5" Type="http://schemas.openxmlformats.org/officeDocument/2006/relationships/tags" Target="../tags/tag214.xml"/><Relationship Id="rId10" Type="http://schemas.openxmlformats.org/officeDocument/2006/relationships/image" Target="../media/image3.jpeg"/><Relationship Id="rId4" Type="http://schemas.openxmlformats.org/officeDocument/2006/relationships/tags" Target="../tags/tag213.xml"/><Relationship Id="rId9" Type="http://schemas.openxmlformats.org/officeDocument/2006/relationships/image" Target="../media/image2.jpg"/><Relationship Id="rId14" Type="http://schemas.openxmlformats.org/officeDocument/2006/relationships/image" Target="../media/image52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13" Type="http://schemas.openxmlformats.org/officeDocument/2006/relationships/image" Target="../media/image3.jpeg"/><Relationship Id="rId3" Type="http://schemas.openxmlformats.org/officeDocument/2006/relationships/tags" Target="../tags/tag219.xml"/><Relationship Id="rId7" Type="http://schemas.openxmlformats.org/officeDocument/2006/relationships/tags" Target="../tags/tag223.xml"/><Relationship Id="rId12" Type="http://schemas.openxmlformats.org/officeDocument/2006/relationships/image" Target="../media/image2.jpg"/><Relationship Id="rId2" Type="http://schemas.openxmlformats.org/officeDocument/2006/relationships/tags" Target="../tags/tag218.xml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image" Target="../media/image54.jpg"/><Relationship Id="rId5" Type="http://schemas.openxmlformats.org/officeDocument/2006/relationships/tags" Target="../tags/tag221.xml"/><Relationship Id="rId15" Type="http://schemas.openxmlformats.org/officeDocument/2006/relationships/image" Target="../media/image56.jpg"/><Relationship Id="rId10" Type="http://schemas.openxmlformats.org/officeDocument/2006/relationships/image" Target="../media/image53.jpg"/><Relationship Id="rId4" Type="http://schemas.openxmlformats.org/officeDocument/2006/relationships/tags" Target="../tags/tag220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55.jp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image" Target="../media/image58.jpg"/><Relationship Id="rId3" Type="http://schemas.openxmlformats.org/officeDocument/2006/relationships/tags" Target="../tags/tag227.xml"/><Relationship Id="rId7" Type="http://schemas.openxmlformats.org/officeDocument/2006/relationships/tags" Target="../tags/tag231.xml"/><Relationship Id="rId12" Type="http://schemas.openxmlformats.org/officeDocument/2006/relationships/image" Target="../media/image3.jpeg"/><Relationship Id="rId2" Type="http://schemas.openxmlformats.org/officeDocument/2006/relationships/tags" Target="../tags/tag226.xml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image" Target="../media/image2.jpg"/><Relationship Id="rId5" Type="http://schemas.openxmlformats.org/officeDocument/2006/relationships/tags" Target="../tags/tag229.xml"/><Relationship Id="rId15" Type="http://schemas.openxmlformats.org/officeDocument/2006/relationships/image" Target="../media/image60.jpg"/><Relationship Id="rId10" Type="http://schemas.openxmlformats.org/officeDocument/2006/relationships/image" Target="../media/image57.jpg"/><Relationship Id="rId4" Type="http://schemas.openxmlformats.org/officeDocument/2006/relationships/tags" Target="../tags/tag228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59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240.xml"/><Relationship Id="rId13" Type="http://schemas.openxmlformats.org/officeDocument/2006/relationships/image" Target="../media/image62.jpg"/><Relationship Id="rId3" Type="http://schemas.openxmlformats.org/officeDocument/2006/relationships/tags" Target="../tags/tag235.xml"/><Relationship Id="rId7" Type="http://schemas.openxmlformats.org/officeDocument/2006/relationships/tags" Target="../tags/tag239.xml"/><Relationship Id="rId12" Type="http://schemas.openxmlformats.org/officeDocument/2006/relationships/image" Target="../media/image61.jpg"/><Relationship Id="rId2" Type="http://schemas.openxmlformats.org/officeDocument/2006/relationships/tags" Target="../tags/tag234.xml"/><Relationship Id="rId1" Type="http://schemas.openxmlformats.org/officeDocument/2006/relationships/tags" Target="../tags/tag233.xml"/><Relationship Id="rId6" Type="http://schemas.openxmlformats.org/officeDocument/2006/relationships/tags" Target="../tags/tag238.xml"/><Relationship Id="rId11" Type="http://schemas.openxmlformats.org/officeDocument/2006/relationships/image" Target="../media/image3.jpeg"/><Relationship Id="rId5" Type="http://schemas.openxmlformats.org/officeDocument/2006/relationships/tags" Target="../tags/tag237.xml"/><Relationship Id="rId10" Type="http://schemas.openxmlformats.org/officeDocument/2006/relationships/image" Target="../media/image2.jpg"/><Relationship Id="rId4" Type="http://schemas.openxmlformats.org/officeDocument/2006/relationships/tags" Target="../tags/tag236.xml"/><Relationship Id="rId9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42.xml"/><Relationship Id="rId1" Type="http://schemas.openxmlformats.org/officeDocument/2006/relationships/tags" Target="../tags/tag241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image" Target="../media/image2.jpg"/><Relationship Id="rId18" Type="http://schemas.openxmlformats.org/officeDocument/2006/relationships/image" Target="../media/image45.jpg"/><Relationship Id="rId3" Type="http://schemas.openxmlformats.org/officeDocument/2006/relationships/tags" Target="../tags/tag245.xml"/><Relationship Id="rId7" Type="http://schemas.openxmlformats.org/officeDocument/2006/relationships/tags" Target="../tags/tag249.xml"/><Relationship Id="rId12" Type="http://schemas.openxmlformats.org/officeDocument/2006/relationships/image" Target="../media/image64.jpg"/><Relationship Id="rId17" Type="http://schemas.openxmlformats.org/officeDocument/2006/relationships/image" Target="../media/image67.jpg"/><Relationship Id="rId2" Type="http://schemas.openxmlformats.org/officeDocument/2006/relationships/tags" Target="../tags/tag244.xml"/><Relationship Id="rId16" Type="http://schemas.openxmlformats.org/officeDocument/2006/relationships/image" Target="../media/image66.jpg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image" Target="../media/image63.jpg"/><Relationship Id="rId5" Type="http://schemas.openxmlformats.org/officeDocument/2006/relationships/tags" Target="../tags/tag247.xml"/><Relationship Id="rId15" Type="http://schemas.openxmlformats.org/officeDocument/2006/relationships/image" Target="../media/image65.jp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image" Target="../media/image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3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55.xml"/><Relationship Id="rId1" Type="http://schemas.openxmlformats.org/officeDocument/2006/relationships/tags" Target="../tags/tag254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image" Target="../media/image3.jpeg"/><Relationship Id="rId2" Type="http://schemas.openxmlformats.org/officeDocument/2006/relationships/tags" Target="../tags/tag39.xml"/><Relationship Id="rId16" Type="http://schemas.openxmlformats.org/officeDocument/2006/relationships/image" Target="../media/image11.jp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5" Type="http://schemas.openxmlformats.org/officeDocument/2006/relationships/tags" Target="../tags/tag42.xml"/><Relationship Id="rId15" Type="http://schemas.openxmlformats.org/officeDocument/2006/relationships/image" Target="../media/image2.jpg"/><Relationship Id="rId10" Type="http://schemas.openxmlformats.org/officeDocument/2006/relationships/tags" Target="../tags/tag47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2" Type="http://schemas.openxmlformats.org/officeDocument/2006/relationships/tags" Target="../tags/tag51.xml"/><Relationship Id="rId16" Type="http://schemas.openxmlformats.org/officeDocument/2006/relationships/image" Target="../media/image3.jpe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5" Type="http://schemas.openxmlformats.org/officeDocument/2006/relationships/tags" Target="../tags/tag54.xml"/><Relationship Id="rId15" Type="http://schemas.openxmlformats.org/officeDocument/2006/relationships/image" Target="../media/image2.jpg"/><Relationship Id="rId10" Type="http://schemas.openxmlformats.org/officeDocument/2006/relationships/tags" Target="../tags/tag59.xml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ags" Target="../tags/tag66.xml"/><Relationship Id="rId7" Type="http://schemas.openxmlformats.org/officeDocument/2006/relationships/image" Target="../media/image13.jpg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8.xml"/><Relationship Id="rId10" Type="http://schemas.openxmlformats.org/officeDocument/2006/relationships/image" Target="../media/image14.jpg"/><Relationship Id="rId4" Type="http://schemas.openxmlformats.org/officeDocument/2006/relationships/tags" Target="../tags/tag67.xml"/><Relationship Id="rId9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tags" Target="../tags/tag71.xml"/><Relationship Id="rId7" Type="http://schemas.openxmlformats.org/officeDocument/2006/relationships/image" Target="../media/image15.jp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73.xml"/><Relationship Id="rId10" Type="http://schemas.openxmlformats.org/officeDocument/2006/relationships/image" Target="../media/image16.jpg"/><Relationship Id="rId4" Type="http://schemas.openxmlformats.org/officeDocument/2006/relationships/tags" Target="../tags/tag72.xml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รูปภาพ 4" descr="googiw_bloggoo_com-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899592" y="790252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ความรู้เบื้องต้นเกี่ยวกับ</a:t>
            </a:r>
            <a:r>
              <a:rPr lang="th-TH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มนุษย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สัมพันธ์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3568" y="836712"/>
            <a:ext cx="77768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สรุป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2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มนุษย</a:t>
            </a:r>
            <a:r>
              <a:rPr lang="th-TH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สัมพันธ์ หมายถึง ความเกี่ยวข้องสัมพันธ์กันระหว่างบุคคล เพื่อให้เกิดความร่วมมือในการทำกิจกรรมใดๆ ให้บรรลุเป้าหมาย และดำเนินชีวิตด้วยความราบรื่น</a:t>
            </a:r>
            <a:endParaRPr lang="th-TH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40538" y="64198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Krupop.tatc.ac.th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8" r="21036"/>
          <a:stretch>
            <a:fillRect/>
          </a:stretch>
        </p:blipFill>
        <p:spPr bwMode="auto">
          <a:xfrm>
            <a:off x="6873875" y="602297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59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5577" y="1484784"/>
            <a:ext cx="56166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ประวัติความเป็นมาของ</a:t>
            </a:r>
            <a:r>
              <a:rPr lang="th-TH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มนุษย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สัมพันธ์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40538" y="64198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Krupop.tatc.ac.th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8" r="21036"/>
          <a:stretch>
            <a:fillRect/>
          </a:stretch>
        </p:blipFill>
        <p:spPr bwMode="auto">
          <a:xfrm>
            <a:off x="6873875" y="602297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28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>
            <p:custDataLst>
              <p:tags r:id="rId1"/>
            </p:custDataLst>
          </p:nvPr>
        </p:nvSpPr>
        <p:spPr>
          <a:xfrm>
            <a:off x="0" y="4045988"/>
            <a:ext cx="9144000" cy="28120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1835696" y="571327"/>
            <a:ext cx="554461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ประวัติความเป็นมาของ</a:t>
            </a:r>
            <a:r>
              <a:rPr lang="th-TH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มนุษย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สัมพันธ์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7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938" y="1632566"/>
            <a:ext cx="2143125" cy="2143125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8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961" y="2073538"/>
            <a:ext cx="2772308" cy="2095349"/>
          </a:xfrm>
          <a:prstGeom prst="rect">
            <a:avLst/>
          </a:prstGeom>
        </p:spPr>
      </p:pic>
      <p:sp>
        <p:nvSpPr>
          <p:cNvPr id="11" name="Text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40538" y="64198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Krupop.tatc.ac.th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04864"/>
            <a:ext cx="2087723" cy="4594245"/>
          </a:xfrm>
          <a:prstGeom prst="rect">
            <a:avLst/>
          </a:prstGeom>
        </p:spPr>
      </p:pic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549440" y="3753601"/>
            <a:ext cx="2978443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ความเป็นมา</a:t>
            </a:r>
          </a:p>
        </p:txBody>
      </p:sp>
      <p:sp>
        <p:nvSpPr>
          <p:cNvPr id="15" name="TextBox 14"/>
          <p:cNvSpPr txBox="1"/>
          <p:nvPr>
            <p:custDataLst>
              <p:tags r:id="rId5"/>
            </p:custDataLst>
          </p:nvPr>
        </p:nvSpPr>
        <p:spPr>
          <a:xfrm>
            <a:off x="1424210" y="4345349"/>
            <a:ext cx="7216242" cy="181588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เมื่อมนุษย์ต้องอยู่รวมกันและเพิ่มมากขึ้น  ความต้องการสินค้าก็เพิ่มขึ้นด้วย สังคมจึงเริ่มเปลี่ยนแปลง มีการแข่งขันทางธุรกิจมากขึ้น นายจ้างต้องการลูกจ้างเพิ่มมากขึ้น ความสัมพันธ์ระหว่างนายจ้างและลูกจ้างเริ่มต้นขึ้น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" name="รูปภาพ 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8" r="21036"/>
          <a:stretch>
            <a:fillRect/>
          </a:stretch>
        </p:blipFill>
        <p:spPr bwMode="auto">
          <a:xfrm>
            <a:off x="6873875" y="602297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>
            <p:custDataLst>
              <p:tags r:id="rId1"/>
            </p:custDataLst>
          </p:nvPr>
        </p:nvSpPr>
        <p:spPr>
          <a:xfrm>
            <a:off x="0" y="4251338"/>
            <a:ext cx="9144000" cy="26304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>
              <a:latin typeface="Layiji MaHaNiYom V1.5" pitchFamily="2" charset="0"/>
              <a:cs typeface="Layiji MaHaNiYom V1.5" pitchFamily="2" charset="0"/>
            </a:endParaRPr>
          </a:p>
        </p:txBody>
      </p:sp>
      <p:pic>
        <p:nvPicPr>
          <p:cNvPr id="10" name="Picture 9" descr="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90666" y="1124744"/>
            <a:ext cx="3538731" cy="2664296"/>
          </a:xfrm>
          <a:prstGeom prst="rect">
            <a:avLst/>
          </a:prstGeom>
        </p:spPr>
      </p:pic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1863646" y="248161"/>
            <a:ext cx="55446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ประวัติความเป็นมาของ</a:t>
            </a:r>
            <a:r>
              <a:rPr lang="th-TH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มนุษย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สัมพันธ์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40538" y="64198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Krupop.tatc.ac.th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87568"/>
            <a:ext cx="2087723" cy="4594245"/>
          </a:xfrm>
          <a:prstGeom prst="rect">
            <a:avLst/>
          </a:prstGeom>
        </p:spPr>
      </p:pic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637424" y="3666564"/>
            <a:ext cx="3646544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ก่อนการปฏิบัติอุตสาหกรรม</a:t>
            </a:r>
          </a:p>
        </p:txBody>
      </p:sp>
      <p:pic>
        <p:nvPicPr>
          <p:cNvPr id="13" name="รูปภาพ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8" r="21036"/>
          <a:stretch>
            <a:fillRect/>
          </a:stretch>
        </p:blipFill>
        <p:spPr bwMode="auto">
          <a:xfrm>
            <a:off x="6873875" y="602297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>
            <p:custDataLst>
              <p:tags r:id="rId5"/>
            </p:custDataLst>
          </p:nvPr>
        </p:nvSpPr>
        <p:spPr>
          <a:xfrm>
            <a:off x="1424210" y="4247217"/>
            <a:ext cx="7216242" cy="181588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ลูกจ้างหรือผู้ใช้แรงงานถูกใช้แรงงานอย่างมาก  ในขณะนั้นนายจ้างมองลูกจ้างเสมือนเป็นเครื่องจักร พวกเขาไม่เห็นความสำคัญของลูกจ้าง ไม่สนใจความต้องการ หรืออารมณ์ความรู้สึก พวกเขาไม่สนใจว่าลูกจ้างมีผลต่อการผลิตอย่างมาก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>
            <p:custDataLst>
              <p:tags r:id="rId1"/>
            </p:custDataLst>
          </p:nvPr>
        </p:nvSpPr>
        <p:spPr>
          <a:xfrm>
            <a:off x="0" y="4356392"/>
            <a:ext cx="9144000" cy="25016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Picture 9" descr="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57611" y="1294481"/>
            <a:ext cx="3562687" cy="2577550"/>
          </a:xfrm>
          <a:prstGeom prst="rect">
            <a:avLst/>
          </a:prstGeom>
        </p:spPr>
      </p:pic>
      <p:pic>
        <p:nvPicPr>
          <p:cNvPr id="11" name="Picture 10" descr="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75656" y="1208581"/>
            <a:ext cx="2160240" cy="2771217"/>
          </a:xfrm>
          <a:prstGeom prst="rect">
            <a:avLst/>
          </a:prstGeom>
        </p:spPr>
      </p:pic>
      <p:sp>
        <p:nvSpPr>
          <p:cNvPr id="12" name="TextBox 11"/>
          <p:cNvSpPr txBox="1"/>
          <p:nvPr>
            <p:custDataLst>
              <p:tags r:id="rId2"/>
            </p:custDataLst>
          </p:nvPr>
        </p:nvSpPr>
        <p:spPr>
          <a:xfrm>
            <a:off x="1863646" y="248161"/>
            <a:ext cx="55446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ประวัติความเป็นมาของ</a:t>
            </a:r>
            <a:r>
              <a:rPr lang="th-TH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มนุษย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สัมพันธ์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40538" y="64198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Krupop.tatc.ac.th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04864"/>
            <a:ext cx="2087723" cy="4594245"/>
          </a:xfrm>
          <a:prstGeom prst="rect">
            <a:avLst/>
          </a:prstGeom>
        </p:spPr>
      </p:pic>
      <p:sp>
        <p:nvSpPr>
          <p:cNvPr id="13" name="TextBox 12"/>
          <p:cNvSpPr txBox="1"/>
          <p:nvPr>
            <p:custDataLst>
              <p:tags r:id="rId4"/>
            </p:custDataLst>
          </p:nvPr>
        </p:nvSpPr>
        <p:spPr>
          <a:xfrm>
            <a:off x="273275" y="4064005"/>
            <a:ext cx="3837658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หลังการปฏิวัติอุตสาหกรรม</a:t>
            </a:r>
          </a:p>
        </p:txBody>
      </p:sp>
      <p:pic>
        <p:nvPicPr>
          <p:cNvPr id="17" name="รูปภาพ 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8" r="21036"/>
          <a:stretch>
            <a:fillRect/>
          </a:stretch>
        </p:blipFill>
        <p:spPr bwMode="auto">
          <a:xfrm>
            <a:off x="6873875" y="602297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>
            <p:custDataLst>
              <p:tags r:id="rId5"/>
            </p:custDataLst>
          </p:nvPr>
        </p:nvSpPr>
        <p:spPr>
          <a:xfrm>
            <a:off x="541239" y="4648780"/>
            <a:ext cx="8189430" cy="181588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ได้มีการนำ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เครื่องจักรมาใช้แทนแรงงานคน  แต่คนก็ยังคงทำงานหนักเหมือนเดิม  เพราะจำนวนประชากรเพิ่มขึ้นจึงมีความต้องการสินค้าเพิ่มขึ้น  ลูกจ้างเริ่มขาดอิสระ  และไม่มีเวลาพักผ่อน  ผลผลิตจึงไม่ได้คุณภาพ นายจ้างบางคนเริ่ม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เปลี่ยนแนวคิดการบริหารมาให้ความสำคัญแก่ตัว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บุคคลเพิ่มมากขึ้น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>
            <p:custDataLst>
              <p:tags r:id="rId1"/>
            </p:custDataLst>
          </p:nvPr>
        </p:nvSpPr>
        <p:spPr>
          <a:xfrm>
            <a:off x="-17124" y="4293096"/>
            <a:ext cx="9144000" cy="2564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Picture 9" descr="robert-oven_500x3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808" y="1137498"/>
            <a:ext cx="3862122" cy="2317273"/>
          </a:xfrm>
          <a:prstGeom prst="rect">
            <a:avLst/>
          </a:prstGeom>
        </p:spPr>
      </p:pic>
      <p:sp>
        <p:nvSpPr>
          <p:cNvPr id="9" name="TextBox 8"/>
          <p:cNvSpPr txBox="1"/>
          <p:nvPr>
            <p:custDataLst>
              <p:tags r:id="rId2"/>
            </p:custDataLst>
          </p:nvPr>
        </p:nvSpPr>
        <p:spPr>
          <a:xfrm>
            <a:off x="1863646" y="248161"/>
            <a:ext cx="55446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ประวัติความเป็นมาของ</a:t>
            </a:r>
            <a:r>
              <a:rPr lang="th-TH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มนุษย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สัมพันธ์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40538" y="64198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Krupop.tatc.ac.th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04864"/>
            <a:ext cx="2087723" cy="4594245"/>
          </a:xfrm>
          <a:prstGeom prst="rect">
            <a:avLst/>
          </a:prstGeom>
        </p:spPr>
      </p:pic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73275" y="3708321"/>
            <a:ext cx="383765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ผู้บุกเบิก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มนุษย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สัมพันธ์</a:t>
            </a:r>
          </a:p>
        </p:txBody>
      </p:sp>
      <p:sp>
        <p:nvSpPr>
          <p:cNvPr id="15" name="TextBox 14"/>
          <p:cNvSpPr txBox="1"/>
          <p:nvPr>
            <p:custDataLst>
              <p:tags r:id="rId5"/>
            </p:custDataLst>
          </p:nvPr>
        </p:nvSpPr>
        <p:spPr>
          <a:xfrm>
            <a:off x="455177" y="4293096"/>
            <a:ext cx="8424936" cy="181588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จนปี ค.ศ.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1800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โร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เบิร์ต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โอเวน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Robert Oven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นักอุตสาหกรรมชาว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เวลล์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เป็นบุคคลแรกที่เริ่มต้น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การสร้างสัมพันธภาพกับคนงาน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โดยเขาได้คำนึงถึงความต้องการพื้นฐานของคนงาน  เพราะเขาเชื่อว่า สภาพแวดล้อมที่สะอาดมีผลต่อการทำงานและผลผลิตที่จะได้รับในโรงงานอุตสาหกรรม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เขาไม่เห็นด้วยว่าเด็กควร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ทำงานใน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โรงงาน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" name="รูปภาพ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8" r="21036"/>
          <a:stretch>
            <a:fillRect/>
          </a:stretch>
        </p:blipFill>
        <p:spPr bwMode="auto">
          <a:xfrm>
            <a:off x="6873875" y="602297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>
            <p:custDataLst>
              <p:tags r:id="rId1"/>
            </p:custDataLst>
          </p:nvPr>
        </p:nvSpPr>
        <p:spPr>
          <a:xfrm>
            <a:off x="0" y="4293096"/>
            <a:ext cx="9144000" cy="2564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Picture 9" descr="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1484784"/>
            <a:ext cx="3600400" cy="2109610"/>
          </a:xfrm>
          <a:prstGeom prst="rect">
            <a:avLst/>
          </a:prstGeom>
        </p:spPr>
      </p:pic>
      <p:sp>
        <p:nvSpPr>
          <p:cNvPr id="11" name="TextBox 10"/>
          <p:cNvSpPr txBox="1"/>
          <p:nvPr>
            <p:custDataLst>
              <p:tags r:id="rId2"/>
            </p:custDataLst>
          </p:nvPr>
        </p:nvSpPr>
        <p:spPr>
          <a:xfrm>
            <a:off x="1870694" y="476672"/>
            <a:ext cx="55446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ประวัติความเป็นมาของ</a:t>
            </a:r>
            <a:r>
              <a:rPr lang="th-TH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มนุษย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สัมพันธ์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40538" y="64198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Krupop.tatc.ac.th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" name="รูปภาพ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04864"/>
            <a:ext cx="2087723" cy="4594245"/>
          </a:xfrm>
          <a:prstGeom prst="rect">
            <a:avLst/>
          </a:prstGeom>
        </p:spPr>
      </p:pic>
      <p:sp>
        <p:nvSpPr>
          <p:cNvPr id="9" name="TextBox 8"/>
          <p:cNvSpPr txBox="1"/>
          <p:nvPr>
            <p:custDataLst>
              <p:tags r:id="rId4"/>
            </p:custDataLst>
          </p:nvPr>
        </p:nvSpPr>
        <p:spPr>
          <a:xfrm>
            <a:off x="623497" y="3933056"/>
            <a:ext cx="7843062" cy="138499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ปี ค.ศ.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1835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แอนดิว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ยูริ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Andrew </a:t>
            </a:r>
            <a:r>
              <a:rPr lang="en-US" b="1" dirty="0" err="1" smtClean="0">
                <a:latin typeface="TH SarabunPSK" pitchFamily="34" charset="-34"/>
                <a:cs typeface="TH SarabunPSK" pitchFamily="34" charset="-34"/>
              </a:rPr>
              <a:t>Urie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เป็นอีกคนหนึ่งที่ให้ความสำคัญต่อสภาพแวดล้อม โดยให้ลูกจ้างได้หยุดพักดื่มชา  ให้โรงงานมีพัดลมระบายอากาศ ให้บริการด้านการรักษาพยาบาล  และจ่ายค่าจ้างเมื่อเจ็บป่วย เป็นต้น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4" name="รูปภาพ 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8" r="21036"/>
          <a:stretch>
            <a:fillRect/>
          </a:stretch>
        </p:blipFill>
        <p:spPr bwMode="auto">
          <a:xfrm>
            <a:off x="6873875" y="602297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9">
            <a:clrChange>
              <a:clrFrom>
                <a:srgbClr val="BAD6FE"/>
              </a:clrFrom>
              <a:clrTo>
                <a:srgbClr val="BAD6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783" y="5013176"/>
            <a:ext cx="2071217" cy="1551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สี่เหลี่ยมผืนผ้า 3"/>
          <p:cNvSpPr/>
          <p:nvPr>
            <p:custDataLst>
              <p:tags r:id="rId2"/>
            </p:custDataLst>
          </p:nvPr>
        </p:nvSpPr>
        <p:spPr>
          <a:xfrm>
            <a:off x="0" y="4293096"/>
            <a:ext cx="9144000" cy="2564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Picture 9" descr="Taylo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9154" y="1266769"/>
            <a:ext cx="2133600" cy="2133600"/>
          </a:xfrm>
          <a:prstGeom prst="rect">
            <a:avLst/>
          </a:prstGeom>
        </p:spPr>
      </p:pic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1863646" y="248161"/>
            <a:ext cx="55446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ประวัติความเป็นมาของ</a:t>
            </a:r>
            <a:r>
              <a:rPr lang="th-TH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มนุษย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สัมพันธ์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752398"/>
            <a:ext cx="762886" cy="1018492"/>
          </a:xfrm>
          <a:prstGeom prst="rect">
            <a:avLst/>
          </a:prstGeom>
        </p:spPr>
      </p:pic>
      <p:sp>
        <p:nvSpPr>
          <p:cNvPr id="12" name="Text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40538" y="64198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Krupop.tatc.ac.th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04864"/>
            <a:ext cx="2087723" cy="4594245"/>
          </a:xfrm>
          <a:prstGeom prst="rect">
            <a:avLst/>
          </a:prstGeom>
        </p:spPr>
      </p:pic>
      <p:pic>
        <p:nvPicPr>
          <p:cNvPr id="13" name="รูปภาพ 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8" r="21036"/>
          <a:stretch>
            <a:fillRect/>
          </a:stretch>
        </p:blipFill>
        <p:spPr bwMode="auto">
          <a:xfrm>
            <a:off x="6873875" y="602297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>
            <p:custDataLst>
              <p:tags r:id="rId5"/>
            </p:custDataLst>
          </p:nvPr>
        </p:nvSpPr>
        <p:spPr>
          <a:xfrm>
            <a:off x="423486" y="3573016"/>
            <a:ext cx="8424936" cy="310854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ค.ศ.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1900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เฟ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รด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เดอร์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ริก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เทย์</a:t>
            </a:r>
            <a:r>
              <a:rPr lang="th-TH" b="1" dirty="0" err="1">
                <a:latin typeface="TH SarabunPSK" pitchFamily="34" charset="-34"/>
                <a:cs typeface="TH SarabunPSK" pitchFamily="34" charset="-34"/>
              </a:rPr>
              <a:t>เลอร์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/>
              <a:t> 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Frederic K.W. Taylor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วิศวกรชาว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อเมริกา ได้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วางแผนพื้นฐาน</a:t>
            </a:r>
            <a:r>
              <a:rPr lang="th-TH" b="1" dirty="0" err="1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มนุษย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สัมพันธ์เชิงธุรกิจ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โดยทำการทดลอง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วิธีการทำงานที่ถูกต้องกับ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คนงานกลุ่มหนึ่ง  และพบว่า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การทำงาน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ถูกวิธีจะ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ทำให้ผลผลิต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สูงขึ้น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เขาจึงเป็น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บุคคลแรกที่เรียกร้องให้ผู้บริหารสนใจสภาพการทำงานของ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คนงาน  เพราะ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คนงานเป็นองค์ประกอบสำคัญใน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การผลิต  นับว่าเป็นจุดเริ่มต้นในการ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สร้าง</a:t>
            </a:r>
            <a:r>
              <a:rPr lang="th-TH" b="1" dirty="0" err="1">
                <a:latin typeface="TH SarabunPSK" pitchFamily="34" charset="-34"/>
                <a:cs typeface="TH SarabunPSK" pitchFamily="34" charset="-34"/>
              </a:rPr>
              <a:t>มนุษย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สัมพันธ์ระหว่างนายจ้างกับ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ลูกจ้างเพิ่มขึ้นอีกระดับหนึ่ง  เขาได้รับการยกย่องให้เป็น </a:t>
            </a:r>
            <a:r>
              <a:rPr lang="th-TH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บิดา</a:t>
            </a:r>
            <a:r>
              <a:rPr lang="th-TH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แห่งการบริหารเชิงวิทยาศาสตร์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สี่เหลี่ยมผืนผ้า 3"/>
          <p:cNvSpPr/>
          <p:nvPr>
            <p:custDataLst>
              <p:tags r:id="rId2"/>
            </p:custDataLst>
          </p:nvPr>
        </p:nvSpPr>
        <p:spPr>
          <a:xfrm>
            <a:off x="0" y="4501986"/>
            <a:ext cx="9144000" cy="23560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Picture 9" descr="May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08292" y="1123950"/>
            <a:ext cx="1981200" cy="2305050"/>
          </a:xfrm>
          <a:prstGeom prst="rect">
            <a:avLst/>
          </a:prstGeom>
        </p:spPr>
      </p:pic>
      <p:sp>
        <p:nvSpPr>
          <p:cNvPr id="11" name="TextBox 10"/>
          <p:cNvSpPr txBox="1"/>
          <p:nvPr>
            <p:custDataLst>
              <p:tags r:id="rId3"/>
            </p:custDataLst>
          </p:nvPr>
        </p:nvSpPr>
        <p:spPr>
          <a:xfrm>
            <a:off x="1863646" y="248161"/>
            <a:ext cx="55446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ประวัติความเป็นมาของ</a:t>
            </a:r>
            <a:r>
              <a:rPr lang="th-TH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มนุษย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สัมพันธ์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40538" y="64198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Krupop.tatc.ac.th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" name="รูปภาพ 1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04864"/>
            <a:ext cx="2087723" cy="4594245"/>
          </a:xfrm>
          <a:prstGeom prst="rect">
            <a:avLst/>
          </a:prstGeom>
        </p:spPr>
      </p:pic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342196" y="3717032"/>
            <a:ext cx="8482202" cy="26776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ค.ศ.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1930 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เอล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ตัน เมโย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Elton Mayo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นักจิตวิทยา  สอนที่มหาวิทยาลัย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ฮาร์</a:t>
            </a:r>
            <a:r>
              <a:rPr lang="th-TH" b="1" dirty="0" err="1">
                <a:latin typeface="TH SarabunPSK" pitchFamily="34" charset="-34"/>
                <a:cs typeface="TH SarabunPSK" pitchFamily="34" charset="-34"/>
              </a:rPr>
              <a:t>วาร์ด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Harvard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U.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) ได้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ทำการทดลองฮอว์ธอร์น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Hawthorne Studies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 ที่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Western Electric Company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โดยเขาชี้ให้เห็นถึงความสัมพันธ์ของนายจ้างกับลูกจ้างทางด้านสังคมและจิตใจ  จากการทดลองครั้งนี้ส่งผลให้วงการธุรกิจตื่นตัวและเห็นความสำคัญของ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มนุษย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สัมพันธ์เพิ่มมากขึ้น  จนปี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1946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จึงได้เปิดสอนวิชามนุษย์สัมพันธ์ที่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ฮาร์วาร์ด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เป็นครั้งแรก  และปี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1950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ความรู้ที่เกี่ยวกับ</a:t>
            </a:r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มนุษย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สัมพันธ์จึงแพร่หลายไปทุกองค์การ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4" name="รูปภาพ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8" r="21036"/>
          <a:stretch>
            <a:fillRect/>
          </a:stretch>
        </p:blipFill>
        <p:spPr bwMode="auto">
          <a:xfrm>
            <a:off x="6873875" y="602297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>
            <p:custDataLst>
              <p:tags r:id="rId1"/>
            </p:custDataLst>
          </p:nvPr>
        </p:nvSpPr>
        <p:spPr>
          <a:xfrm>
            <a:off x="0" y="4112204"/>
            <a:ext cx="9144000" cy="27457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TextBox 14"/>
          <p:cNvSpPr txBox="1"/>
          <p:nvPr>
            <p:custDataLst>
              <p:tags r:id="rId2"/>
            </p:custDataLst>
          </p:nvPr>
        </p:nvSpPr>
        <p:spPr>
          <a:xfrm>
            <a:off x="2261630" y="4112204"/>
            <a:ext cx="5304980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err="1" smtClean="0">
                <a:latin typeface="TH SarabunPSK" pitchFamily="34" charset="-34"/>
                <a:cs typeface="TH SarabunPSK" pitchFamily="34" charset="-34"/>
              </a:rPr>
              <a:t>เอล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ตัน เมโย (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Elton Mayo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)  ได้รับการยกย่องให้เป็น  </a:t>
            </a:r>
          </a:p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บิดาของ</a:t>
            </a:r>
            <a:r>
              <a:rPr lang="th-TH" b="1" dirty="0" err="1">
                <a:latin typeface="TH SarabunPSK" pitchFamily="34" charset="-34"/>
                <a:cs typeface="TH SarabunPSK" pitchFamily="34" charset="-34"/>
              </a:rPr>
              <a:t>มนุษย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สัมพันธ์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Picture 8" descr="Elton_Mayo_3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46130" y="799836"/>
            <a:ext cx="2543175" cy="3048000"/>
          </a:xfrm>
          <a:prstGeom prst="rect">
            <a:avLst/>
          </a:prstGeom>
        </p:spPr>
      </p:pic>
      <p:sp>
        <p:nvSpPr>
          <p:cNvPr id="10" name="Text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40538" y="64198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Krupop.tatc.ac.th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04864"/>
            <a:ext cx="2087723" cy="4594245"/>
          </a:xfrm>
          <a:prstGeom prst="rect">
            <a:avLst/>
          </a:prstGeom>
        </p:spPr>
      </p:pic>
      <p:pic>
        <p:nvPicPr>
          <p:cNvPr id="12" name="รูปภาพ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8" r="21036"/>
          <a:stretch>
            <a:fillRect/>
          </a:stretch>
        </p:blipFill>
        <p:spPr bwMode="auto">
          <a:xfrm>
            <a:off x="6873875" y="602297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3"/>
          <p:cNvSpPr/>
          <p:nvPr>
            <p:custDataLst>
              <p:tags r:id="rId1"/>
            </p:custDataLst>
          </p:nvPr>
        </p:nvSpPr>
        <p:spPr>
          <a:xfrm>
            <a:off x="0" y="4314198"/>
            <a:ext cx="9144000" cy="25476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40538" y="64198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Krupop.tatc.ac.th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20889"/>
            <a:ext cx="2087723" cy="4378220"/>
          </a:xfrm>
          <a:prstGeom prst="rect">
            <a:avLst/>
          </a:prstGeom>
        </p:spPr>
      </p:pic>
      <p:pic>
        <p:nvPicPr>
          <p:cNvPr id="11" name="รูปภาพ 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8" r="21036"/>
          <a:stretch>
            <a:fillRect/>
          </a:stretch>
        </p:blipFill>
        <p:spPr bwMode="auto">
          <a:xfrm>
            <a:off x="6873875" y="602297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48059" y="757514"/>
            <a:ext cx="30930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วิธีการศึกษาบทเรียน</a:t>
            </a:r>
            <a:endParaRPr lang="th-TH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46497" y="1725755"/>
            <a:ext cx="74888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ให้นำ        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คลิกบริเวณ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ส่วนใดส่วนหนึ่งบนพื้นที่สไลด์ ตามเสียงบรรยาย  ดังรูปตัวอย่าง  นักศึกษาจะสามารถเรียนรู้ตั้งแต่เริ่มจนจบหน่วยการเรียนรู้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883" y="2767597"/>
            <a:ext cx="2501533" cy="187615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131" y="2733849"/>
            <a:ext cx="2501533" cy="1876150"/>
          </a:xfrm>
          <a:prstGeom prst="rect">
            <a:avLst/>
          </a:prstGeom>
        </p:spPr>
      </p:pic>
      <p:cxnSp>
        <p:nvCxnSpPr>
          <p:cNvPr id="18" name="ลูกศรเชื่อมต่อแบบตรง 17"/>
          <p:cNvCxnSpPr>
            <a:stCxn id="3" idx="3"/>
          </p:cNvCxnSpPr>
          <p:nvPr>
            <p:custDataLst>
              <p:tags r:id="rId5"/>
            </p:custDataLst>
          </p:nvPr>
        </p:nvCxnSpPr>
        <p:spPr>
          <a:xfrm>
            <a:off x="4936416" y="3705672"/>
            <a:ext cx="36331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3" name="รูปภาพ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662" y="4815323"/>
            <a:ext cx="2447344" cy="1835508"/>
          </a:xfrm>
          <a:prstGeom prst="rect">
            <a:avLst/>
          </a:prstGeom>
        </p:spPr>
      </p:pic>
      <p:cxnSp>
        <p:nvCxnSpPr>
          <p:cNvPr id="24" name="ลูกศรเชื่อมต่อแบบตรง 23"/>
          <p:cNvCxnSpPr/>
          <p:nvPr>
            <p:custDataLst>
              <p:tags r:id="rId6"/>
            </p:custDataLst>
          </p:nvPr>
        </p:nvCxnSpPr>
        <p:spPr>
          <a:xfrm>
            <a:off x="3540294" y="5700285"/>
            <a:ext cx="36331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6" name="รูปภาพ 25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12" r="42625" b="45585"/>
          <a:stretch/>
        </p:blipFill>
        <p:spPr>
          <a:xfrm>
            <a:off x="4063091" y="3637979"/>
            <a:ext cx="465407" cy="73598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58" t="16055" r="33921"/>
          <a:stretch/>
        </p:blipFill>
        <p:spPr>
          <a:xfrm>
            <a:off x="1545318" y="1084063"/>
            <a:ext cx="558843" cy="1270679"/>
          </a:xfrm>
          <a:prstGeom prst="rect">
            <a:avLst/>
          </a:prstGeom>
        </p:spPr>
      </p:pic>
      <p:pic>
        <p:nvPicPr>
          <p:cNvPr id="14" name="รูปภาพ 13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3" r="72125" b="49737"/>
          <a:stretch/>
        </p:blipFill>
        <p:spPr>
          <a:xfrm rot="20136418">
            <a:off x="6934471" y="3716716"/>
            <a:ext cx="528245" cy="679828"/>
          </a:xfrm>
          <a:prstGeom prst="rect">
            <a:avLst/>
          </a:prstGeom>
        </p:spPr>
      </p:pic>
      <p:cxnSp>
        <p:nvCxnSpPr>
          <p:cNvPr id="19" name="ลูกศรเชื่อมต่อแบบตรง 18"/>
          <p:cNvCxnSpPr/>
          <p:nvPr>
            <p:custDataLst>
              <p:tags r:id="rId7"/>
            </p:custDataLst>
          </p:nvPr>
        </p:nvCxnSpPr>
        <p:spPr>
          <a:xfrm>
            <a:off x="7992269" y="3666024"/>
            <a:ext cx="36331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42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43606" y="1412776"/>
            <a:ext cx="66967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ความหมายของ</a:t>
            </a:r>
            <a:r>
              <a:rPr lang="th-TH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มนุษย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สัมพันธ์ในการทำงาน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>
            <p:custDataLst>
              <p:tags r:id="rId2"/>
            </p:custDataLst>
          </p:nvPr>
        </p:nvSpPr>
        <p:spPr>
          <a:xfrm>
            <a:off x="1294835" y="1988840"/>
            <a:ext cx="4824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Human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Relation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at Work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40538" y="64198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Krupop.tatc.ac.th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รูปภาพ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8" r="21036"/>
          <a:stretch>
            <a:fillRect/>
          </a:stretch>
        </p:blipFill>
        <p:spPr bwMode="auto">
          <a:xfrm>
            <a:off x="6873875" y="602297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>
            <p:custDataLst>
              <p:tags r:id="rId1"/>
            </p:custDataLst>
          </p:nvPr>
        </p:nvSpPr>
        <p:spPr>
          <a:xfrm>
            <a:off x="0" y="4149080"/>
            <a:ext cx="9144000" cy="27089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1187624" y="736928"/>
            <a:ext cx="676875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ความหมายของ</a:t>
            </a:r>
            <a:r>
              <a:rPr lang="th-TH" sz="40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มนุษย</a:t>
            </a:r>
            <a:r>
              <a:rPr lang="th-TH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สัมพันธ์ในการทำงาน</a:t>
            </a:r>
            <a:endParaRPr lang="th-TH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622" y="5277609"/>
            <a:ext cx="1513370" cy="1211902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676709"/>
            <a:ext cx="1927101" cy="1927101"/>
          </a:xfrm>
          <a:prstGeom prst="rect">
            <a:avLst/>
          </a:prstGeom>
        </p:spPr>
      </p:pic>
      <p:sp>
        <p:nvSpPr>
          <p:cNvPr id="11" name="Text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40538" y="64198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4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Krupop.tatc.ac.th</a:t>
            </a:r>
            <a:endParaRPr lang="th-TH" sz="24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04864"/>
            <a:ext cx="2087723" cy="4594245"/>
          </a:xfrm>
          <a:prstGeom prst="rect">
            <a:avLst/>
          </a:prstGeom>
        </p:spPr>
      </p:pic>
      <p:pic>
        <p:nvPicPr>
          <p:cNvPr id="12" name="รูปภาพ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8" r="21036"/>
          <a:stretch>
            <a:fillRect/>
          </a:stretch>
        </p:blipFill>
        <p:spPr bwMode="auto">
          <a:xfrm>
            <a:off x="6873875" y="602297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สี่เหลี่ยมผืนผ้า 12"/>
          <p:cNvSpPr/>
          <p:nvPr>
            <p:custDataLst>
              <p:tags r:id="rId4"/>
            </p:custDataLst>
          </p:nvPr>
        </p:nvSpPr>
        <p:spPr>
          <a:xfrm>
            <a:off x="575556" y="1916832"/>
            <a:ext cx="7992888" cy="206210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sz="3200" b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มนุษย</a:t>
            </a:r>
            <a:r>
              <a:rPr lang="th-TH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สัมพันธ์ในการทำงาน </a:t>
            </a: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หมายถึง ความเกี่ยวข้องสัมพันธ์กันระหว่าง</a:t>
            </a:r>
            <a:r>
              <a:rPr lang="th-TH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บุคคลกับบุคคล  บุคคลกับกลุ่มบุคคล  และบุคคลกับองค์กรเพื่อให้มีทัศนคติที่ดีในการทำงานร่วมกัน  จนองค์กรได้รับความสำเร็จตามวัตถุประสงค์ที่ตั้งไว้</a:t>
            </a:r>
            <a:endParaRPr lang="th-TH" sz="3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0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>
            <p:custDataLst>
              <p:tags r:id="rId1"/>
            </p:custDataLst>
          </p:nvPr>
        </p:nvSpPr>
        <p:spPr>
          <a:xfrm>
            <a:off x="0" y="4182754"/>
            <a:ext cx="9144000" cy="26752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>
            <p:custDataLst>
              <p:tags r:id="rId2"/>
            </p:custDataLst>
          </p:nvPr>
        </p:nvSpPr>
        <p:spPr>
          <a:xfrm>
            <a:off x="1579217" y="2415941"/>
            <a:ext cx="1944216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เป็นศาสตร์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5687322" y="2415941"/>
            <a:ext cx="1944216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เป็นศิลป์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Down Arrow 9"/>
          <p:cNvSpPr/>
          <p:nvPr>
            <p:custDataLst>
              <p:tags r:id="rId4"/>
            </p:custDataLst>
          </p:nvPr>
        </p:nvSpPr>
        <p:spPr>
          <a:xfrm>
            <a:off x="2267744" y="3538751"/>
            <a:ext cx="648072" cy="504056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Down Arrow 10"/>
          <p:cNvSpPr/>
          <p:nvPr>
            <p:custDataLst>
              <p:tags r:id="rId5"/>
            </p:custDataLst>
          </p:nvPr>
        </p:nvSpPr>
        <p:spPr>
          <a:xfrm>
            <a:off x="6300192" y="3538751"/>
            <a:ext cx="648072" cy="504056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>
            <p:custDataLst>
              <p:tags r:id="rId6"/>
            </p:custDataLst>
          </p:nvPr>
        </p:nvSpPr>
        <p:spPr>
          <a:xfrm>
            <a:off x="4860032" y="4042807"/>
            <a:ext cx="3924436" cy="15696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คือ เป็นผู้ที่มีศิลปะที่เกิดจากการฝึกฝน  มีไหวพริบ มีวิจารณญาณ</a:t>
            </a:r>
          </a:p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รวมถึงมีพรสวรรค์ เป็นต้น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5" name="Picture 15" descr="ฉลาด๑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09694" y="1216674"/>
            <a:ext cx="1756873" cy="1228967"/>
          </a:xfrm>
          <a:prstGeom prst="rect">
            <a:avLst/>
          </a:prstGeom>
        </p:spPr>
      </p:pic>
      <p:pic>
        <p:nvPicPr>
          <p:cNvPr id="16" name="Picture 16" descr="MediaFile_3801-g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9788" y="1132564"/>
            <a:ext cx="1908212" cy="1283377"/>
          </a:xfrm>
          <a:prstGeom prst="rect">
            <a:avLst/>
          </a:prstGeom>
        </p:spPr>
      </p:pic>
      <p:sp>
        <p:nvSpPr>
          <p:cNvPr id="17" name="TextBox 16"/>
          <p:cNvSpPr txBox="1"/>
          <p:nvPr>
            <p:custDataLst>
              <p:tags r:id="rId7"/>
            </p:custDataLst>
          </p:nvPr>
        </p:nvSpPr>
        <p:spPr>
          <a:xfrm>
            <a:off x="1078810" y="332656"/>
            <a:ext cx="7200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มนุษยสัมพันธ์ในการทำงานมีลักษณะ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ลักษณะ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>
            <p:custDataLst>
              <p:tags r:id="rId8"/>
            </p:custDataLst>
          </p:nvPr>
        </p:nvSpPr>
        <p:spPr>
          <a:xfrm>
            <a:off x="5203812" y="3069535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มีฝีมือ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TextBox 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40538" y="64198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Krupop.tatc.ac.th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" name="รูปภาพ 19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04864"/>
            <a:ext cx="2087723" cy="4594245"/>
          </a:xfrm>
          <a:prstGeom prst="rect">
            <a:avLst/>
          </a:prstGeom>
        </p:spPr>
      </p:pic>
      <p:sp>
        <p:nvSpPr>
          <p:cNvPr id="12" name="TextBox 11"/>
          <p:cNvSpPr txBox="1"/>
          <p:nvPr>
            <p:custDataLst>
              <p:tags r:id="rId10"/>
            </p:custDataLst>
          </p:nvPr>
        </p:nvSpPr>
        <p:spPr>
          <a:xfrm>
            <a:off x="755576" y="4042807"/>
            <a:ext cx="3816424" cy="20621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คือ เป็นการศึกษาเรื่องของมนุษย์โดยศึกษากระบวนการทางจิตวิทยา, ธรรมชาติของมนุษย์, ความต้องการของมนุษย์ เป็นต้น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Box 17"/>
          <p:cNvSpPr txBox="1"/>
          <p:nvPr>
            <p:custDataLst>
              <p:tags r:id="rId11"/>
            </p:custDataLst>
          </p:nvPr>
        </p:nvSpPr>
        <p:spPr>
          <a:xfrm>
            <a:off x="1078810" y="3069535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เป็นระบบความรู้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2" name="รูปภาพ 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8" r="21036"/>
          <a:stretch>
            <a:fillRect/>
          </a:stretch>
        </p:blipFill>
        <p:spPr bwMode="auto">
          <a:xfrm>
            <a:off x="6873875" y="602297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 animBg="1"/>
      <p:bldP spid="19" grpId="0"/>
      <p:bldP spid="12" grpId="0" animBg="1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31640" y="1556792"/>
            <a:ext cx="60299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องค์ประกอบของมนุษยสัมพันธ์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40538" y="64198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Krupop.tatc.ac.th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8" r="21036"/>
          <a:stretch>
            <a:fillRect/>
          </a:stretch>
        </p:blipFill>
        <p:spPr bwMode="auto">
          <a:xfrm>
            <a:off x="6873875" y="602297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>
            <p:custDataLst>
              <p:tags r:id="rId1"/>
            </p:custDataLst>
          </p:nvPr>
        </p:nvSpPr>
        <p:spPr>
          <a:xfrm>
            <a:off x="-1069" y="4221088"/>
            <a:ext cx="9144000" cy="26095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คำบรรยายภาพแบบเส้น 2 5"/>
          <p:cNvSpPr/>
          <p:nvPr>
            <p:custDataLst>
              <p:tags r:id="rId2"/>
            </p:custDataLst>
          </p:nvPr>
        </p:nvSpPr>
        <p:spPr>
          <a:xfrm>
            <a:off x="5370690" y="980728"/>
            <a:ext cx="2736304" cy="9361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7621"/>
              <a:gd name="adj6" fmla="val -4768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ความเข้าใจตนเอง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คำบรรยายภาพแบบเส้น 2 12"/>
          <p:cNvSpPr/>
          <p:nvPr>
            <p:custDataLst>
              <p:tags r:id="rId3"/>
            </p:custDataLst>
          </p:nvPr>
        </p:nvSpPr>
        <p:spPr>
          <a:xfrm>
            <a:off x="5367064" y="2069232"/>
            <a:ext cx="2736304" cy="9361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2179"/>
              <a:gd name="adj6" fmla="val -4818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ความเข้าใจผู้อื่น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คำบรรยายภาพแบบเส้น 2 15"/>
          <p:cNvSpPr/>
          <p:nvPr>
            <p:custDataLst>
              <p:tags r:id="rId4"/>
            </p:custDataLst>
          </p:nvPr>
        </p:nvSpPr>
        <p:spPr>
          <a:xfrm>
            <a:off x="5379671" y="3181284"/>
            <a:ext cx="3325676" cy="9361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4743"/>
              <a:gd name="adj6" fmla="val -3952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ความเข้าใจสิ่งแวดล้อม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7" name="รูปภาพ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795" y="4611174"/>
            <a:ext cx="2448272" cy="1629214"/>
          </a:xfrm>
          <a:prstGeom prst="rect">
            <a:avLst/>
          </a:prstGeom>
        </p:spPr>
      </p:pic>
      <p:pic>
        <p:nvPicPr>
          <p:cNvPr id="18" name="รูปภาพ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067" y="3773413"/>
            <a:ext cx="1847850" cy="2466975"/>
          </a:xfrm>
          <a:prstGeom prst="rect">
            <a:avLst/>
          </a:prstGeom>
        </p:spPr>
      </p:pic>
      <p:sp>
        <p:nvSpPr>
          <p:cNvPr id="14" name="Text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40538" y="64198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Krupop.tatc.ac.th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04864"/>
            <a:ext cx="2087723" cy="4594245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6"/>
            </p:custDataLst>
          </p:nvPr>
        </p:nvSpPr>
        <p:spPr>
          <a:xfrm>
            <a:off x="457316" y="2099320"/>
            <a:ext cx="356743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องค์ประกอบของ</a:t>
            </a:r>
          </a:p>
          <a:p>
            <a:pPr algn="ctr"/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มนุษย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สัมพันธ์มี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ประการ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28" y="4221088"/>
            <a:ext cx="2266950" cy="2019300"/>
          </a:xfrm>
          <a:prstGeom prst="rect">
            <a:avLst/>
          </a:prstGeom>
        </p:spPr>
      </p:pic>
      <p:pic>
        <p:nvPicPr>
          <p:cNvPr id="19" name="รูปภาพ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8" r="21036"/>
          <a:stretch>
            <a:fillRect/>
          </a:stretch>
        </p:blipFill>
        <p:spPr bwMode="auto">
          <a:xfrm>
            <a:off x="6873875" y="602297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>
            <p:custDataLst>
              <p:tags r:id="rId1"/>
            </p:custDataLst>
          </p:nvPr>
        </p:nvSpPr>
        <p:spPr>
          <a:xfrm>
            <a:off x="0" y="4149080"/>
            <a:ext cx="9144000" cy="27089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1511660" y="692696"/>
            <a:ext cx="64087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องค์ประกอบของมนุษยสัมพันธ์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40538" y="64198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Krupop.tatc.ac.th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04864"/>
            <a:ext cx="2087723" cy="4594245"/>
          </a:xfrm>
          <a:prstGeom prst="rect">
            <a:avLst/>
          </a:prstGeom>
        </p:spPr>
      </p:pic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899592" y="1772816"/>
            <a:ext cx="7632848" cy="206210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 การเข้าใจตนเอง 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หมายถึง  ความเข้าใจถึงความต้องการของตนเอง จนสามารถวิเคราะห์จุดเด่นจุดด้อยของตนเองได้  รู้จุดที่จะต้องปรับปรุงและพัฒนาตนเอง  ซึ่งการรู้จักตนเองจะทำให้ยอมรับในคุณค่าแห่งตน  นับถือตนซึ่งจะนำสู่การปรับตัวให้เข้ากับผู้อื่นได้ดี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653136"/>
            <a:ext cx="2548118" cy="1908629"/>
          </a:xfrm>
          <a:prstGeom prst="rect">
            <a:avLst/>
          </a:prstGeom>
        </p:spPr>
      </p:pic>
      <p:pic>
        <p:nvPicPr>
          <p:cNvPr id="12" name="รูปภาพ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8" r="21036"/>
          <a:stretch>
            <a:fillRect/>
          </a:stretch>
        </p:blipFill>
        <p:spPr bwMode="auto">
          <a:xfrm>
            <a:off x="6873875" y="602297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อ้วน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932040" y="3697233"/>
            <a:ext cx="1837751" cy="2450334"/>
          </a:xfrm>
          <a:prstGeom prst="rect">
            <a:avLst/>
          </a:prstGeom>
        </p:spPr>
      </p:pic>
      <p:sp>
        <p:nvSpPr>
          <p:cNvPr id="13" name="TextBox 12"/>
          <p:cNvSpPr txBox="1"/>
          <p:nvPr>
            <p:custDataLst>
              <p:tags r:id="rId5"/>
            </p:custDataLst>
          </p:nvPr>
        </p:nvSpPr>
        <p:spPr>
          <a:xfrm>
            <a:off x="6441118" y="4922400"/>
            <a:ext cx="1523667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อ้วนก็สวยได้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สี่เหลี่ยมผืนผ้า 3"/>
          <p:cNvSpPr/>
          <p:nvPr>
            <p:custDataLst>
              <p:tags r:id="rId2"/>
            </p:custDataLst>
          </p:nvPr>
        </p:nvSpPr>
        <p:spPr>
          <a:xfrm>
            <a:off x="0" y="4149080"/>
            <a:ext cx="9144000" cy="27089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763688" y="631775"/>
            <a:ext cx="604867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องค์ประกอบของมนุษยสัมพันธ์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2" y="4482274"/>
            <a:ext cx="3069379" cy="2042532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40538" y="64198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Krupop.tatc.ac.th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04864"/>
            <a:ext cx="2087723" cy="4594245"/>
          </a:xfrm>
          <a:prstGeom prst="rect">
            <a:avLst/>
          </a:prstGeom>
        </p:spPr>
      </p:pic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971600" y="1772816"/>
            <a:ext cx="7632848" cy="25545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 การเข้าใจผู้อื่น  </a:t>
            </a:r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หมายถึง การรับรู้ถึงความต้องการของผู้อื่น รวมถึงการเข้าใจลักษณะบุคลิกภาพเฉพาะบุคคลนั้นๆ การเข้าใจผู้อื่นเป็นการเรียนรู้ธรรมชาติของบุคคล  ความแตกต่างระหว่างบุคคล  แรงจูงใจของบุคคลซึ่งจะทำให้เกิดการยอมรับและนำไปสู่การมีสัมพันธภาพที่ดี</a:t>
            </a:r>
            <a:endParaRPr lang="th-TH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" name="รูปภาพ 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8" r="21036"/>
          <a:stretch>
            <a:fillRect/>
          </a:stretch>
        </p:blipFill>
        <p:spPr bwMode="auto">
          <a:xfrm>
            <a:off x="6873875" y="602297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เข้าใจ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62472" y="3715158"/>
            <a:ext cx="2484562" cy="1828358"/>
          </a:xfrm>
          <a:prstGeom prst="rect">
            <a:avLst/>
          </a:prstGeom>
        </p:spPr>
      </p:pic>
      <p:sp>
        <p:nvSpPr>
          <p:cNvPr id="13" name="TextBox 12"/>
          <p:cNvSpPr txBox="1"/>
          <p:nvPr>
            <p:custDataLst>
              <p:tags r:id="rId6"/>
            </p:custDataLst>
          </p:nvPr>
        </p:nvSpPr>
        <p:spPr>
          <a:xfrm>
            <a:off x="6789058" y="4618533"/>
            <a:ext cx="1696689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เข้าใจ ยอมรับ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สี่เหลี่ยมผืนผ้า 3"/>
          <p:cNvSpPr/>
          <p:nvPr>
            <p:custDataLst>
              <p:tags r:id="rId2"/>
            </p:custDataLst>
          </p:nvPr>
        </p:nvSpPr>
        <p:spPr>
          <a:xfrm>
            <a:off x="0" y="4149080"/>
            <a:ext cx="9144000" cy="27089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763688" y="515469"/>
            <a:ext cx="619268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องค์ประกอบของมนุษยสัมพันธ์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8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653136"/>
            <a:ext cx="2664296" cy="2050259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840538" y="64198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Krupop.tatc.ac.th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04864"/>
            <a:ext cx="2087723" cy="4594245"/>
          </a:xfrm>
          <a:prstGeom prst="rect">
            <a:avLst/>
          </a:prstGeom>
        </p:spPr>
      </p:pic>
      <p:sp>
        <p:nvSpPr>
          <p:cNvPr id="10" name="TextBox 9"/>
          <p:cNvSpPr txBox="1"/>
          <p:nvPr>
            <p:custDataLst>
              <p:tags r:id="rId5"/>
            </p:custDataLst>
          </p:nvPr>
        </p:nvSpPr>
        <p:spPr>
          <a:xfrm>
            <a:off x="611560" y="1556792"/>
            <a:ext cx="7861851" cy="206210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 การเข้าใจสภาพแวดล้อม 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หมายถึง การเรียนรู้ธรรมชาติของสิ่งแวดล้อมรวมถึงบุคคลอื่นๆ ที่อยู่รอบตัวเรา  ซึ่งสภาพแวดล้อมนั้นมีอิทธิพลต่อการดำเนินชีวิตประจำวัน  เช่น  สภาพแวดล้อมที่ทำงาน </a:t>
            </a:r>
          </a:p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ที่บ้าน  เป็นต้น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" name="รูปภาพ 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8" r="21036"/>
          <a:stretch>
            <a:fillRect/>
          </a:stretch>
        </p:blipFill>
        <p:spPr bwMode="auto">
          <a:xfrm>
            <a:off x="6873875" y="602297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สภาพแวดล้อม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92543" y="3140659"/>
            <a:ext cx="2808313" cy="3024954"/>
          </a:xfrm>
          <a:prstGeom prst="rect">
            <a:avLst/>
          </a:prstGeom>
        </p:spPr>
      </p:pic>
      <p:sp>
        <p:nvSpPr>
          <p:cNvPr id="13" name="TextBox 12"/>
          <p:cNvSpPr txBox="1"/>
          <p:nvPr>
            <p:custDataLst>
              <p:tags r:id="rId6"/>
            </p:custDataLst>
          </p:nvPr>
        </p:nvSpPr>
        <p:spPr>
          <a:xfrm>
            <a:off x="4797802" y="4391526"/>
            <a:ext cx="2664296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เข้าใจสภาพแวดล้อม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>
            <p:custDataLst>
              <p:tags r:id="rId1"/>
            </p:custDataLst>
          </p:nvPr>
        </p:nvSpPr>
        <p:spPr>
          <a:xfrm>
            <a:off x="0" y="4077072"/>
            <a:ext cx="9144000" cy="27809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ext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40538" y="64198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Krupop.tatc.ac.th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04864"/>
            <a:ext cx="2087723" cy="4594245"/>
          </a:xfrm>
          <a:prstGeom prst="rect">
            <a:avLst/>
          </a:prstGeom>
        </p:spPr>
      </p:pic>
      <p:sp>
        <p:nvSpPr>
          <p:cNvPr id="10" name="TextBox 9"/>
          <p:cNvSpPr txBox="1"/>
          <p:nvPr>
            <p:custDataLst>
              <p:tags r:id="rId3"/>
            </p:custDataLst>
          </p:nvPr>
        </p:nvSpPr>
        <p:spPr>
          <a:xfrm>
            <a:off x="1043860" y="1030084"/>
            <a:ext cx="7632848" cy="304698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สรุป</a:t>
            </a:r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r>
              <a:rPr lang="th-TH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การรู้จักตนเองจนสามารถ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วิเคราะห์ตนเอง</a:t>
            </a:r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ได้อย่างแท้จริง และสามารถปรับตนในส่วนที่จะเป็นอุปสรรคในการมีมนุษยสัมพันธ์กับผู้อื่นได้  จะเป็นแนวทางให้สามารถ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วิเคราะห์ผู้อื่น </a:t>
            </a:r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และเข้าใจถึงความแตกต่างระหว่างบุคคล รวมถึงการ</a:t>
            </a:r>
            <a:r>
              <a:rPr lang="th-TH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เข้าใจสภาพแวดล้อม</a:t>
            </a:r>
            <a:r>
              <a:rPr lang="th-TH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จะส่งผลให้เกิดแรงกระตุ้นในการปฏิบัติงานขององค์กรให้มีประสิทธิภาพเพิ่มขึ้น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343" y="4501986"/>
            <a:ext cx="2146774" cy="2146774"/>
          </a:xfrm>
          <a:prstGeom prst="rect">
            <a:avLst/>
          </a:prstGeom>
        </p:spPr>
      </p:pic>
      <p:pic>
        <p:nvPicPr>
          <p:cNvPr id="11" name="รูปภาพ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8" r="21036"/>
          <a:stretch>
            <a:fillRect/>
          </a:stretch>
        </p:blipFill>
        <p:spPr bwMode="auto">
          <a:xfrm>
            <a:off x="6873875" y="602297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03648" y="1772816"/>
            <a:ext cx="5400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โดยเขียนเป็นแผนผังได้ ดังนี้</a:t>
            </a:r>
            <a:endParaRPr lang="th-TH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40538" y="64198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Krupop.tatc.ac.th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8" r="21036"/>
          <a:stretch>
            <a:fillRect/>
          </a:stretch>
        </p:blipFill>
        <p:spPr bwMode="auto">
          <a:xfrm>
            <a:off x="6873875" y="602297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ี่เหลี่ยมผืนผ้า 3"/>
          <p:cNvSpPr/>
          <p:nvPr>
            <p:custDataLst>
              <p:tags r:id="rId1"/>
            </p:custDataLst>
          </p:nvPr>
        </p:nvSpPr>
        <p:spPr>
          <a:xfrm>
            <a:off x="-2914" y="4725143"/>
            <a:ext cx="9144000" cy="213915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1401982" y="664956"/>
            <a:ext cx="6480720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ความรู้เบื้องต้นเกี่ยวกับ</a:t>
            </a:r>
            <a:r>
              <a:rPr lang="th-TH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มนุษย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สัมพันธ์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715438" y="1665674"/>
            <a:ext cx="1872208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หัวข้อศึกษา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2444850" y="2492896"/>
            <a:ext cx="3852428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ความหมายของ</a:t>
            </a:r>
            <a:r>
              <a:rPr lang="th-TH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มนุษย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สัมพันธ์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>
            <p:custDataLst>
              <p:tags r:id="rId5"/>
            </p:custDataLst>
          </p:nvPr>
        </p:nvSpPr>
        <p:spPr>
          <a:xfrm>
            <a:off x="2444850" y="3200455"/>
            <a:ext cx="4716524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ประวัติความเป็นมาของ</a:t>
            </a:r>
            <a:r>
              <a:rPr lang="th-TH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มนุษย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สัมพันธ์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2444850" y="3897409"/>
            <a:ext cx="5437852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ความหมายของ</a:t>
            </a:r>
            <a:r>
              <a:rPr lang="th-TH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มนุษย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สัมพันธ์ในการทำงาน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2411760" y="4581128"/>
            <a:ext cx="391076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องค์ประกอบของ</a:t>
            </a:r>
            <a:r>
              <a:rPr lang="th-TH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มนุษย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สัมพันธ์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2411760" y="5301207"/>
            <a:ext cx="391076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ความสำคัญของ</a:t>
            </a:r>
            <a:r>
              <a:rPr lang="th-TH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มนุษย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สัมพันธ์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>
            <p:custDataLst>
              <p:tags r:id="rId9"/>
            </p:custDataLst>
          </p:nvPr>
        </p:nvSpPr>
        <p:spPr>
          <a:xfrm>
            <a:off x="2411760" y="6021288"/>
            <a:ext cx="3885518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6.</a:t>
            </a:r>
            <a:r>
              <a:rPr lang="th-TH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ประโยชน์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ของ</a:t>
            </a:r>
            <a:r>
              <a:rPr lang="th-TH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มนุษย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สัมพันธ์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840538" y="64198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Krupop.tatc.ac.th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6" name="รูปภาพ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8" r="21036"/>
          <a:stretch>
            <a:fillRect/>
          </a:stretch>
        </p:blipFill>
        <p:spPr bwMode="auto">
          <a:xfrm>
            <a:off x="6873875" y="602297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77671"/>
            <a:ext cx="2087723" cy="372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0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>
            <p:custDataLst>
              <p:tags r:id="rId1"/>
            </p:custDataLst>
          </p:nvPr>
        </p:nvSpPr>
        <p:spPr>
          <a:xfrm>
            <a:off x="0" y="4149080"/>
            <a:ext cx="9144000" cy="26815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1568815" y="260647"/>
            <a:ext cx="615668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แผนผังองค์ประกอบของมนุษยสัมพันธ์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14"/>
          <p:cNvSpPr txBox="1"/>
          <p:nvPr>
            <p:custDataLst>
              <p:tags r:id="rId3"/>
            </p:custDataLst>
          </p:nvPr>
        </p:nvSpPr>
        <p:spPr>
          <a:xfrm>
            <a:off x="3594748" y="1628800"/>
            <a:ext cx="191335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เข้าใจผู้อื่น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16"/>
          <p:cNvSpPr txBox="1"/>
          <p:nvPr>
            <p:custDataLst>
              <p:tags r:id="rId4"/>
            </p:custDataLst>
          </p:nvPr>
        </p:nvSpPr>
        <p:spPr>
          <a:xfrm>
            <a:off x="6310478" y="1628800"/>
            <a:ext cx="2221961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เข้าใจสิ่งแวดล้อม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extBox 17"/>
          <p:cNvSpPr txBox="1"/>
          <p:nvPr>
            <p:custDataLst>
              <p:tags r:id="rId5"/>
            </p:custDataLst>
          </p:nvPr>
        </p:nvSpPr>
        <p:spPr>
          <a:xfrm>
            <a:off x="3594748" y="2420888"/>
            <a:ext cx="191335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วิเคราะห์ผู้อื่น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extBox 18"/>
          <p:cNvSpPr txBox="1"/>
          <p:nvPr>
            <p:custDataLst>
              <p:tags r:id="rId6"/>
            </p:custDataLst>
          </p:nvPr>
        </p:nvSpPr>
        <p:spPr>
          <a:xfrm>
            <a:off x="6269330" y="2420888"/>
            <a:ext cx="2263109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วิเคราะห์สิ่งแวดล้อม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TextBox 20"/>
          <p:cNvSpPr txBox="1"/>
          <p:nvPr>
            <p:custDataLst>
              <p:tags r:id="rId7"/>
            </p:custDataLst>
          </p:nvPr>
        </p:nvSpPr>
        <p:spPr>
          <a:xfrm>
            <a:off x="3594748" y="3168352"/>
            <a:ext cx="191335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ยอมรับผู้อื่น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>
          <a:xfrm>
            <a:off x="6269330" y="3168352"/>
            <a:ext cx="2263109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ปรับปรุงสิ่งแวดล้อม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4" name="TextBox 23"/>
          <p:cNvSpPr txBox="1"/>
          <p:nvPr>
            <p:custDataLst>
              <p:tags r:id="rId9"/>
            </p:custDataLst>
          </p:nvPr>
        </p:nvSpPr>
        <p:spPr>
          <a:xfrm>
            <a:off x="3666756" y="4725144"/>
            <a:ext cx="1913355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มนุษยสัมพันธ์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5" name="TextBox 24"/>
          <p:cNvSpPr txBox="1"/>
          <p:nvPr>
            <p:custDataLst>
              <p:tags r:id="rId10"/>
            </p:custDataLst>
          </p:nvPr>
        </p:nvSpPr>
        <p:spPr>
          <a:xfrm>
            <a:off x="3666756" y="5498068"/>
            <a:ext cx="1913355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ผู้อื่นสุข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6" name="TextBox 25"/>
          <p:cNvSpPr txBox="1"/>
          <p:nvPr>
            <p:custDataLst>
              <p:tags r:id="rId11"/>
            </p:custDataLst>
          </p:nvPr>
        </p:nvSpPr>
        <p:spPr>
          <a:xfrm>
            <a:off x="3666756" y="6218148"/>
            <a:ext cx="1913355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สังคมดี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7" name="TextBox 26"/>
          <p:cNvSpPr txBox="1"/>
          <p:nvPr>
            <p:custDataLst>
              <p:tags r:id="rId12"/>
            </p:custDataLst>
          </p:nvPr>
        </p:nvSpPr>
        <p:spPr>
          <a:xfrm>
            <a:off x="6310478" y="5650100"/>
            <a:ext cx="1913355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สิ่งแวดล้อมดี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7" name="ตัวเชื่อมต่อตรง 6"/>
          <p:cNvCxnSpPr/>
          <p:nvPr>
            <p:custDataLst>
              <p:tags r:id="rId13"/>
            </p:custDataLst>
          </p:nvPr>
        </p:nvCxnSpPr>
        <p:spPr>
          <a:xfrm>
            <a:off x="1815121" y="1268760"/>
            <a:ext cx="54726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ลูกศรเชื่อมต่อแบบตรง 8"/>
          <p:cNvCxnSpPr/>
          <p:nvPr>
            <p:custDataLst>
              <p:tags r:id="rId14"/>
            </p:custDataLst>
          </p:nvPr>
        </p:nvCxnSpPr>
        <p:spPr>
          <a:xfrm>
            <a:off x="7287729" y="126876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ลูกศรเชื่อมต่อแบบตรง 27"/>
          <p:cNvCxnSpPr/>
          <p:nvPr>
            <p:custDataLst>
              <p:tags r:id="rId15"/>
            </p:custDataLst>
          </p:nvPr>
        </p:nvCxnSpPr>
        <p:spPr>
          <a:xfrm>
            <a:off x="1815121" y="126876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>
            <p:custDataLst>
              <p:tags r:id="rId16"/>
            </p:custDataLst>
          </p:nvPr>
        </p:nvCxnSpPr>
        <p:spPr>
          <a:xfrm>
            <a:off x="4572000" y="845423"/>
            <a:ext cx="0" cy="7833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ลูกศรเชื่อมต่อแบบตรง 28"/>
          <p:cNvCxnSpPr/>
          <p:nvPr>
            <p:custDataLst>
              <p:tags r:id="rId17"/>
            </p:custDataLst>
          </p:nvPr>
        </p:nvCxnSpPr>
        <p:spPr>
          <a:xfrm>
            <a:off x="1845803" y="278092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ลูกศรเชื่อมต่อแบบตรง 29"/>
          <p:cNvCxnSpPr/>
          <p:nvPr>
            <p:custDataLst>
              <p:tags r:id="rId18"/>
            </p:custDataLst>
          </p:nvPr>
        </p:nvCxnSpPr>
        <p:spPr>
          <a:xfrm>
            <a:off x="4572000" y="289331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ลูกศรเชื่อมต่อแบบตรง 30"/>
          <p:cNvCxnSpPr/>
          <p:nvPr>
            <p:custDataLst>
              <p:tags r:id="rId19"/>
            </p:custDataLst>
          </p:nvPr>
        </p:nvCxnSpPr>
        <p:spPr>
          <a:xfrm>
            <a:off x="7315676" y="2940821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ลูกศรเชื่อมต่อแบบตรง 31"/>
          <p:cNvCxnSpPr/>
          <p:nvPr>
            <p:custDataLst>
              <p:tags r:id="rId20"/>
            </p:custDataLst>
          </p:nvPr>
        </p:nvCxnSpPr>
        <p:spPr>
          <a:xfrm>
            <a:off x="7315676" y="215202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ลูกศรเชื่อมต่อแบบตรง 32"/>
          <p:cNvCxnSpPr/>
          <p:nvPr>
            <p:custDataLst>
              <p:tags r:id="rId21"/>
            </p:custDataLst>
          </p:nvPr>
        </p:nvCxnSpPr>
        <p:spPr>
          <a:xfrm>
            <a:off x="4572238" y="215202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ลูกศรเชื่อมต่อแบบตรง 33"/>
          <p:cNvCxnSpPr/>
          <p:nvPr>
            <p:custDataLst>
              <p:tags r:id="rId22"/>
            </p:custDataLst>
          </p:nvPr>
        </p:nvCxnSpPr>
        <p:spPr>
          <a:xfrm>
            <a:off x="1815121" y="206084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ตัวเชื่อมต่อตรง 34"/>
          <p:cNvCxnSpPr/>
          <p:nvPr>
            <p:custDataLst>
              <p:tags r:id="rId23"/>
            </p:custDataLst>
          </p:nvPr>
        </p:nvCxnSpPr>
        <p:spPr>
          <a:xfrm>
            <a:off x="1967521" y="3789040"/>
            <a:ext cx="54726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ลูกศรเชื่อมต่อแบบตรง 35"/>
          <p:cNvCxnSpPr/>
          <p:nvPr>
            <p:custDataLst>
              <p:tags r:id="rId24"/>
            </p:custDataLst>
          </p:nvPr>
        </p:nvCxnSpPr>
        <p:spPr>
          <a:xfrm>
            <a:off x="7440129" y="378904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ลูกศรเชื่อมต่อแบบตรง 36"/>
          <p:cNvCxnSpPr/>
          <p:nvPr>
            <p:custDataLst>
              <p:tags r:id="rId25"/>
            </p:custDataLst>
          </p:nvPr>
        </p:nvCxnSpPr>
        <p:spPr>
          <a:xfrm>
            <a:off x="1967521" y="378904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ลูกศรเชื่อมต่อแบบตรง 37"/>
          <p:cNvCxnSpPr/>
          <p:nvPr>
            <p:custDataLst>
              <p:tags r:id="rId26"/>
            </p:custDataLst>
          </p:nvPr>
        </p:nvCxnSpPr>
        <p:spPr>
          <a:xfrm>
            <a:off x="4572000" y="3691572"/>
            <a:ext cx="0" cy="3663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ตัวเชื่อมต่อตรง 38"/>
          <p:cNvCxnSpPr/>
          <p:nvPr>
            <p:custDataLst>
              <p:tags r:id="rId27"/>
            </p:custDataLst>
          </p:nvPr>
        </p:nvCxnSpPr>
        <p:spPr>
          <a:xfrm>
            <a:off x="1967521" y="5282822"/>
            <a:ext cx="547260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ลูกศรเชื่อมต่อแบบตรง 39"/>
          <p:cNvCxnSpPr/>
          <p:nvPr>
            <p:custDataLst>
              <p:tags r:id="rId28"/>
            </p:custDataLst>
          </p:nvPr>
        </p:nvCxnSpPr>
        <p:spPr>
          <a:xfrm>
            <a:off x="7440129" y="528282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ลูกศรเชื่อมต่อแบบตรง 40"/>
          <p:cNvCxnSpPr/>
          <p:nvPr>
            <p:custDataLst>
              <p:tags r:id="rId29"/>
            </p:custDataLst>
          </p:nvPr>
        </p:nvCxnSpPr>
        <p:spPr>
          <a:xfrm>
            <a:off x="1967521" y="528282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" name="ลูกศรเชื่อมต่อแบบตรง 41"/>
          <p:cNvCxnSpPr/>
          <p:nvPr>
            <p:custDataLst>
              <p:tags r:id="rId30"/>
            </p:custDataLst>
          </p:nvPr>
        </p:nvCxnSpPr>
        <p:spPr>
          <a:xfrm>
            <a:off x="4623433" y="5282822"/>
            <a:ext cx="0" cy="268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ลูกศรเชื่อมต่อแบบตรง 46"/>
          <p:cNvCxnSpPr/>
          <p:nvPr>
            <p:custDataLst>
              <p:tags r:id="rId31"/>
            </p:custDataLst>
          </p:nvPr>
        </p:nvCxnSpPr>
        <p:spPr>
          <a:xfrm>
            <a:off x="4647157" y="6021288"/>
            <a:ext cx="0" cy="2688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ลูกศรเชื่อมต่อแบบตรง 47"/>
          <p:cNvCxnSpPr/>
          <p:nvPr>
            <p:custDataLst>
              <p:tags r:id="rId32"/>
            </p:custDataLst>
          </p:nvPr>
        </p:nvCxnSpPr>
        <p:spPr>
          <a:xfrm>
            <a:off x="4589004" y="4476555"/>
            <a:ext cx="0" cy="3663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8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840538" y="64198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Krupop.tatc.ac.th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3" name="รูปภาพ 42"/>
          <p:cNvPicPr>
            <a:picLocks noChangeAspect="1"/>
          </p:cNvPicPr>
          <p:nvPr/>
        </p:nvPicPr>
        <p:blipFill>
          <a:blip r:embed="rId4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7568"/>
            <a:ext cx="2087723" cy="4594245"/>
          </a:xfrm>
          <a:prstGeom prst="rect">
            <a:avLst/>
          </a:prstGeom>
        </p:spPr>
      </p:pic>
      <p:sp>
        <p:nvSpPr>
          <p:cNvPr id="11" name="TextBox 10"/>
          <p:cNvSpPr txBox="1"/>
          <p:nvPr>
            <p:custDataLst>
              <p:tags r:id="rId34"/>
            </p:custDataLst>
          </p:nvPr>
        </p:nvSpPr>
        <p:spPr>
          <a:xfrm>
            <a:off x="858444" y="2420888"/>
            <a:ext cx="1913355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วิเคราะห์ตนเอง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TextBox 19"/>
          <p:cNvSpPr txBox="1"/>
          <p:nvPr>
            <p:custDataLst>
              <p:tags r:id="rId35"/>
            </p:custDataLst>
          </p:nvPr>
        </p:nvSpPr>
        <p:spPr>
          <a:xfrm>
            <a:off x="858444" y="3168352"/>
            <a:ext cx="1913355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ปรับปรุงตนเอง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3" name="TextBox 22"/>
          <p:cNvSpPr txBox="1"/>
          <p:nvPr>
            <p:custDataLst>
              <p:tags r:id="rId36"/>
            </p:custDataLst>
          </p:nvPr>
        </p:nvSpPr>
        <p:spPr>
          <a:xfrm>
            <a:off x="930453" y="5684107"/>
            <a:ext cx="1913355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ตนเองสุข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5" name="รูปภาพ 2"/>
          <p:cNvPicPr>
            <a:picLocks noChangeAspect="1"/>
          </p:cNvPicPr>
          <p:nvPr/>
        </p:nvPicPr>
        <p:blipFill>
          <a:blip r:embed="rId4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8" r="21036"/>
          <a:stretch>
            <a:fillRect/>
          </a:stretch>
        </p:blipFill>
        <p:spPr bwMode="auto">
          <a:xfrm>
            <a:off x="6873875" y="602297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>
            <p:custDataLst>
              <p:tags r:id="rId37"/>
            </p:custDataLst>
          </p:nvPr>
        </p:nvSpPr>
        <p:spPr>
          <a:xfrm>
            <a:off x="858444" y="1628800"/>
            <a:ext cx="1913355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เข้าใจตนเอง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/>
          <p:cNvSpPr txBox="1"/>
          <p:nvPr>
            <p:custDataLst>
              <p:tags r:id="rId38"/>
            </p:custDataLst>
          </p:nvPr>
        </p:nvSpPr>
        <p:spPr>
          <a:xfrm>
            <a:off x="1915076" y="4129916"/>
            <a:ext cx="5740066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พัฒนาตนเองให้เข้าได้กับผู้อื่นและสิ่งแวดล้อม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11" grpId="0" animBg="1"/>
      <p:bldP spid="20" grpId="0" animBg="1"/>
      <p:bldP spid="23" grpId="0" animBg="1"/>
      <p:bldP spid="10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31640" y="1772816"/>
            <a:ext cx="62646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ความสำคัญของมนุษยสัมพันธ์</a:t>
            </a:r>
            <a:endParaRPr lang="th-TH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7" t="2741" r="28366" b="50540"/>
          <a:stretch/>
        </p:blipFill>
        <p:spPr>
          <a:xfrm>
            <a:off x="6714238" y="5897129"/>
            <a:ext cx="828092" cy="1008784"/>
          </a:xfrm>
          <a:prstGeom prst="rect">
            <a:avLst/>
          </a:prstGeom>
        </p:spPr>
      </p:pic>
      <p:sp>
        <p:nvSpPr>
          <p:cNvPr id="5" name="Text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40538" y="64198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Krupop.tatc.ac.th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8" r="21036"/>
          <a:stretch>
            <a:fillRect/>
          </a:stretch>
        </p:blipFill>
        <p:spPr bwMode="auto">
          <a:xfrm>
            <a:off x="6873875" y="602297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90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>
            <p:custDataLst>
              <p:tags r:id="rId1"/>
            </p:custDataLst>
          </p:nvPr>
        </p:nvSpPr>
        <p:spPr>
          <a:xfrm>
            <a:off x="-1069" y="4149080"/>
            <a:ext cx="9144000" cy="26815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คำบรรยายภาพแบบเส้น 2 5"/>
          <p:cNvSpPr/>
          <p:nvPr>
            <p:custDataLst>
              <p:tags r:id="rId2"/>
            </p:custDataLst>
          </p:nvPr>
        </p:nvSpPr>
        <p:spPr>
          <a:xfrm>
            <a:off x="5013902" y="1218476"/>
            <a:ext cx="2736304" cy="9361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79101"/>
              <a:gd name="adj6" fmla="val -4818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ต่อการดำเนินชีวิต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คำบรรยายภาพแบบเส้น 2 12"/>
          <p:cNvSpPr/>
          <p:nvPr>
            <p:custDataLst>
              <p:tags r:id="rId3"/>
            </p:custDataLst>
          </p:nvPr>
        </p:nvSpPr>
        <p:spPr>
          <a:xfrm>
            <a:off x="5010276" y="2306980"/>
            <a:ext cx="2736304" cy="9361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2179"/>
              <a:gd name="adj6" fmla="val -4818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ต่อการบริหารงาน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คำบรรยายภาพแบบเส้น 2 15"/>
          <p:cNvSpPr/>
          <p:nvPr>
            <p:custDataLst>
              <p:tags r:id="rId4"/>
            </p:custDataLst>
          </p:nvPr>
        </p:nvSpPr>
        <p:spPr>
          <a:xfrm>
            <a:off x="5022883" y="3419032"/>
            <a:ext cx="2727323" cy="9361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7703"/>
              <a:gd name="adj6" fmla="val -4917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ต่อเศรษฐกิจธุรกิจ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คำบรรยายภาพแบบเส้น 2 13"/>
          <p:cNvSpPr/>
          <p:nvPr>
            <p:custDataLst>
              <p:tags r:id="rId5"/>
            </p:custDataLst>
          </p:nvPr>
        </p:nvSpPr>
        <p:spPr>
          <a:xfrm>
            <a:off x="5024906" y="4516129"/>
            <a:ext cx="2727323" cy="93610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73145"/>
              <a:gd name="adj6" fmla="val -4867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ต่อการเมืองการปกครอง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856" y="3271385"/>
            <a:ext cx="1217908" cy="1217908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759" y="1053715"/>
            <a:ext cx="1145900" cy="1100865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52" y="2264856"/>
            <a:ext cx="1066499" cy="1020352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131" y="4516129"/>
            <a:ext cx="1182528" cy="967956"/>
          </a:xfrm>
          <a:prstGeom prst="rect">
            <a:avLst/>
          </a:prstGeom>
        </p:spPr>
      </p:pic>
      <p:sp>
        <p:nvSpPr>
          <p:cNvPr id="17" name="Text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40538" y="64198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Krupop.tatc.ac.th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04864"/>
            <a:ext cx="2087723" cy="4594245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14">
            <a:clrChange>
              <a:clrFrom>
                <a:srgbClr val="FBF6F0"/>
              </a:clrFrom>
              <a:clrTo>
                <a:srgbClr val="FB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88" y="3880339"/>
            <a:ext cx="2337048" cy="2009861"/>
          </a:xfrm>
          <a:prstGeom prst="rect">
            <a:avLst/>
          </a:prstGeom>
        </p:spPr>
      </p:pic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470796" y="2152054"/>
            <a:ext cx="320739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ความสำคัญของ</a:t>
            </a:r>
          </a:p>
          <a:p>
            <a:pPr algn="ctr"/>
            <a:r>
              <a:rPr lang="th-TH" sz="4000" b="1" dirty="0" err="1" smtClean="0">
                <a:latin typeface="TH SarabunPSK" pitchFamily="34" charset="-34"/>
                <a:cs typeface="TH SarabunPSK" pitchFamily="34" charset="-34"/>
              </a:rPr>
              <a:t>มนุษย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สัมพันธ์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9" name="รูปภาพ 2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8" r="21036"/>
          <a:stretch>
            <a:fillRect/>
          </a:stretch>
        </p:blipFill>
        <p:spPr bwMode="auto">
          <a:xfrm>
            <a:off x="6873875" y="602297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1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6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>
            <p:custDataLst>
              <p:tags r:id="rId1"/>
            </p:custDataLst>
          </p:nvPr>
        </p:nvSpPr>
        <p:spPr>
          <a:xfrm>
            <a:off x="0" y="4149080"/>
            <a:ext cx="9144000" cy="27089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1259632" y="620688"/>
            <a:ext cx="640871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ความสำคัญที่มีต่อการดำเนินชีวิตในสังคม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40538" y="64198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Krupop.tatc.ac.th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04864"/>
            <a:ext cx="2087723" cy="4594245"/>
          </a:xfrm>
          <a:prstGeom prst="rect">
            <a:avLst/>
          </a:prstGeom>
        </p:spPr>
      </p:pic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827584" y="1918573"/>
            <a:ext cx="604867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.ช่วยให้ไม่โดดเดี่ยวอยู่เพียงลำพัง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>
            <p:custDataLst>
              <p:tags r:id="rId5"/>
            </p:custDataLst>
          </p:nvPr>
        </p:nvSpPr>
        <p:spPr>
          <a:xfrm>
            <a:off x="827583" y="3645024"/>
            <a:ext cx="5749007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.ทำให้เกิดความรู้สึกมั่นคงปลอดภัย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>
            <p:custDataLst>
              <p:tags r:id="rId6"/>
            </p:custDataLst>
          </p:nvPr>
        </p:nvSpPr>
        <p:spPr>
          <a:xfrm>
            <a:off x="799162" y="2782669"/>
            <a:ext cx="665315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.ทำให้เกิดความผูกพันและยอมรับ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>
            <p:custDataLst>
              <p:tags r:id="rId7"/>
            </p:custDataLst>
          </p:nvPr>
        </p:nvSpPr>
        <p:spPr>
          <a:xfrm>
            <a:off x="799162" y="4509120"/>
            <a:ext cx="8105823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.ทำให้เกิดความสามัคคี ร่วมมือ ช่วยเหลือซึ่งกันและกัน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9" name="รูปภาพ 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8" r="21036"/>
          <a:stretch>
            <a:fillRect/>
          </a:stretch>
        </p:blipFill>
        <p:spPr bwMode="auto">
          <a:xfrm>
            <a:off x="6873875" y="602297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81" y="1328574"/>
            <a:ext cx="2677219" cy="1195187"/>
          </a:xfrm>
          <a:prstGeom prst="rect">
            <a:avLst/>
          </a:prstGeom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12">
            <a:clrChange>
              <a:clrFrom>
                <a:srgbClr val="F4F9FC"/>
              </a:clrFrom>
              <a:clrTo>
                <a:srgbClr val="F4F9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623" y="1994634"/>
            <a:ext cx="1292919" cy="1464491"/>
          </a:xfrm>
          <a:prstGeom prst="rect">
            <a:avLst/>
          </a:prstGeom>
        </p:spPr>
      </p:pic>
      <p:pic>
        <p:nvPicPr>
          <p:cNvPr id="22" name="รูปภาพ 2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270" y="3113470"/>
            <a:ext cx="1401778" cy="1420636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13"/>
          <a:stretch/>
        </p:blipFill>
        <p:spPr>
          <a:xfrm>
            <a:off x="6576590" y="4537051"/>
            <a:ext cx="2466975" cy="133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4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สี่เหลี่ยมผืนผ้า 3"/>
          <p:cNvSpPr/>
          <p:nvPr>
            <p:custDataLst>
              <p:tags r:id="rId2"/>
            </p:custDataLst>
          </p:nvPr>
        </p:nvSpPr>
        <p:spPr>
          <a:xfrm>
            <a:off x="0" y="4149080"/>
            <a:ext cx="9144000" cy="27089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259632" y="620688"/>
            <a:ext cx="640871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ความสำคัญที่มีต่อการบริหารงาน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827584" y="1918573"/>
            <a:ext cx="554461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.ช่วยให้รู้หลักในการครองใจพนักงาน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57" y="3098812"/>
            <a:ext cx="1413364" cy="920212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069" y="1432839"/>
            <a:ext cx="1295289" cy="971467"/>
          </a:xfrm>
          <a:prstGeom prst="rect">
            <a:avLst/>
          </a:prstGeom>
        </p:spPr>
      </p:pic>
      <p:sp>
        <p:nvSpPr>
          <p:cNvPr id="15" name="Text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40538" y="64198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Krupop.tatc.ac.th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04864"/>
            <a:ext cx="2087723" cy="4594245"/>
          </a:xfrm>
          <a:prstGeom prst="rect">
            <a:avLst/>
          </a:prstGeom>
        </p:spPr>
      </p:pic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799163" y="4509120"/>
            <a:ext cx="751725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.ทำให้เกิดความสามัคคี ร่วมมือเพื่อความสำเร็จของงาน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827583" y="3646765"/>
            <a:ext cx="6624737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.ทำให้เกิดการยอมรับและมีความผูกพันในองค์กร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799162" y="2780928"/>
            <a:ext cx="665315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.ทำให้มีความรู้และมีศิลปะในการบริหารงานเพิ่มขึ้น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7" name="รูปภาพ 2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8" r="21036"/>
          <a:stretch>
            <a:fillRect/>
          </a:stretch>
        </p:blipFill>
        <p:spPr bwMode="auto">
          <a:xfrm>
            <a:off x="6873875" y="602297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587" y="2134054"/>
            <a:ext cx="1299613" cy="861700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833" y="3919019"/>
            <a:ext cx="1494167" cy="74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3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สี่เหลี่ยมผืนผ้า 3"/>
          <p:cNvSpPr/>
          <p:nvPr>
            <p:custDataLst>
              <p:tags r:id="rId2"/>
            </p:custDataLst>
          </p:nvPr>
        </p:nvSpPr>
        <p:spPr>
          <a:xfrm>
            <a:off x="0" y="4149080"/>
            <a:ext cx="9144000" cy="27089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259632" y="620688"/>
            <a:ext cx="640871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ความสำคัญที่มีต่อเศรษฐกิจและธุรกิจ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827583" y="1918573"/>
            <a:ext cx="6192663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.ช่วยให้รู้หลักในการครองใจผู้บริโภค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633"/>
          <a:stretch/>
        </p:blipFill>
        <p:spPr>
          <a:xfrm>
            <a:off x="5778908" y="1347511"/>
            <a:ext cx="881325" cy="1092512"/>
          </a:xfrm>
          <a:prstGeom prst="rect">
            <a:avLst/>
          </a:prstGeom>
        </p:spPr>
      </p:pic>
      <p:sp>
        <p:nvSpPr>
          <p:cNvPr id="19" name="Text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40538" y="64198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Krupop.tatc.ac.th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04864"/>
            <a:ext cx="2087723" cy="4594245"/>
          </a:xfrm>
          <a:prstGeom prst="rect">
            <a:avLst/>
          </a:prstGeom>
        </p:spPr>
      </p:pic>
      <p:pic>
        <p:nvPicPr>
          <p:cNvPr id="20" name="รูปภาพ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8" r="21036"/>
          <a:stretch>
            <a:fillRect/>
          </a:stretch>
        </p:blipFill>
        <p:spPr bwMode="auto">
          <a:xfrm>
            <a:off x="6873875" y="602297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799163" y="4509120"/>
            <a:ext cx="586107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.ทำให้ประสบความสำเร็จในการทำธุรกิจ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827583" y="3645024"/>
            <a:ext cx="6624737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.ทำให้เกิดการยอมรับและมีความผูกพันในสินค้า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848146" y="2780928"/>
            <a:ext cx="624413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.ทำให้มีความรู้และมีศิลปะในการบริการ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6" name="รูปภาพ 1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491"/>
          <a:stretch/>
        </p:blipFill>
        <p:spPr>
          <a:xfrm>
            <a:off x="6733724" y="2006856"/>
            <a:ext cx="1201368" cy="1116095"/>
          </a:xfrm>
          <a:prstGeom prst="rect">
            <a:avLst/>
          </a:prstGeom>
        </p:spPr>
      </p:pic>
      <p:pic>
        <p:nvPicPr>
          <p:cNvPr id="15" name="รูปภาพ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46" y="3195212"/>
            <a:ext cx="1611626" cy="1096143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241" y="4038502"/>
            <a:ext cx="1608922" cy="158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0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สี่เหลี่ยมผืนผ้า 3"/>
          <p:cNvSpPr/>
          <p:nvPr>
            <p:custDataLst>
              <p:tags r:id="rId2"/>
            </p:custDataLst>
          </p:nvPr>
        </p:nvSpPr>
        <p:spPr>
          <a:xfrm>
            <a:off x="0" y="4147338"/>
            <a:ext cx="9144000" cy="27106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259632" y="814652"/>
            <a:ext cx="640871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ความสำคัญที่มีต่อการเมืองการปกครอง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827584" y="1918573"/>
            <a:ext cx="727280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.ช่วยให้การบริหารบ้านเมืองเป็นไปด้วยความราบรื่น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40538" y="64198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Krupop.tatc.ac.th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04864"/>
            <a:ext cx="2087723" cy="4594245"/>
          </a:xfrm>
          <a:prstGeom prst="rect">
            <a:avLst/>
          </a:prstGeom>
        </p:spPr>
      </p:pic>
      <p:pic>
        <p:nvPicPr>
          <p:cNvPr id="16" name="รูปภาพ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8" r="21036"/>
          <a:stretch>
            <a:fillRect/>
          </a:stretch>
        </p:blipFill>
        <p:spPr bwMode="auto">
          <a:xfrm>
            <a:off x="6873875" y="602297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799163" y="4293096"/>
            <a:ext cx="5861070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.ทำให้ประเทศชาติมีความเจริญมั่นคง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808083" y="3501008"/>
            <a:ext cx="549211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.ทำให้เกิดการยอมรับและมีเชื่อมั่น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799162" y="2708920"/>
            <a:ext cx="624413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.ทำให้เกิดความสามัคคีร่วมแรงร่วมใจ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352" y="4745021"/>
            <a:ext cx="1914776" cy="1595647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284" y="3835483"/>
            <a:ext cx="1345140" cy="181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32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31640" y="1772816"/>
            <a:ext cx="62646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ประโยชน์ของมนุษยสัมพันธ์</a:t>
            </a:r>
            <a:endParaRPr lang="th-TH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40538" y="64198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Krupop.tatc.ac.th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8" r="21036"/>
          <a:stretch>
            <a:fillRect/>
          </a:stretch>
        </p:blipFill>
        <p:spPr bwMode="auto">
          <a:xfrm>
            <a:off x="6873875" y="602297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>
            <p:custDataLst>
              <p:tags r:id="rId1"/>
            </p:custDataLst>
          </p:nvPr>
        </p:nvSpPr>
        <p:spPr>
          <a:xfrm>
            <a:off x="0" y="4092810"/>
            <a:ext cx="9144000" cy="27651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971600" y="260648"/>
            <a:ext cx="705678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ประโยขน์ของมนุษยสัมพันธ์ในการทำงาน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>
            <p:custDataLst>
              <p:tags r:id="rId3"/>
            </p:custDataLst>
          </p:nvPr>
        </p:nvSpPr>
        <p:spPr>
          <a:xfrm>
            <a:off x="827584" y="1235750"/>
            <a:ext cx="446449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.ทำให้เกิดความเข้าใจอันดีต่อกัน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>
            <p:custDataLst>
              <p:tags r:id="rId4"/>
            </p:custDataLst>
          </p:nvPr>
        </p:nvSpPr>
        <p:spPr>
          <a:xfrm>
            <a:off x="827584" y="1967787"/>
            <a:ext cx="6696744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.ทำให้เกิดความกระตือรือร้นในการทำงาน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4" t="16227" r="13863" b="17388"/>
          <a:stretch/>
        </p:blipFill>
        <p:spPr>
          <a:xfrm>
            <a:off x="5076056" y="529683"/>
            <a:ext cx="1468582" cy="1447998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138" y="1369078"/>
            <a:ext cx="1817762" cy="1205255"/>
          </a:xfrm>
          <a:prstGeom prst="rect">
            <a:avLst/>
          </a:prstGeom>
        </p:spPr>
      </p:pic>
      <p:sp>
        <p:nvSpPr>
          <p:cNvPr id="22" name="Text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840538" y="64198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Krupop.tatc.ac.th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1" name="รูปภาพ 20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204864"/>
            <a:ext cx="2087723" cy="4594245"/>
          </a:xfrm>
          <a:prstGeom prst="rect">
            <a:avLst/>
          </a:prstGeom>
        </p:spPr>
      </p:pic>
      <p:pic>
        <p:nvPicPr>
          <p:cNvPr id="23" name="รูปภาพ 2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8" r="21036"/>
          <a:stretch>
            <a:fillRect/>
          </a:stretch>
        </p:blipFill>
        <p:spPr bwMode="auto">
          <a:xfrm>
            <a:off x="6873875" y="602297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>
            <p:custDataLst>
              <p:tags r:id="rId6"/>
            </p:custDataLst>
          </p:nvPr>
        </p:nvSpPr>
        <p:spPr>
          <a:xfrm>
            <a:off x="827584" y="2704334"/>
            <a:ext cx="7272808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.ทำให้เกิดความสามัคคี ร่วมมือร่วมใจในการทำงาน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>
            <p:custDataLst>
              <p:tags r:id="rId7"/>
            </p:custDataLst>
          </p:nvPr>
        </p:nvSpPr>
        <p:spPr>
          <a:xfrm>
            <a:off x="827584" y="3446480"/>
            <a:ext cx="532859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.ทำให้ลดปัญหาความขัดแย้ง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/>
          <p:cNvSpPr txBox="1"/>
          <p:nvPr>
            <p:custDataLst>
              <p:tags r:id="rId8"/>
            </p:custDataLst>
          </p:nvPr>
        </p:nvSpPr>
        <p:spPr>
          <a:xfrm>
            <a:off x="843700" y="4222829"/>
            <a:ext cx="6696744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5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.ทำให้เกิดขวัญและกำลังใจในการทำงาน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TextBox 15"/>
          <p:cNvSpPr txBox="1"/>
          <p:nvPr>
            <p:custDataLst>
              <p:tags r:id="rId9"/>
            </p:custDataLst>
          </p:nvPr>
        </p:nvSpPr>
        <p:spPr>
          <a:xfrm>
            <a:off x="827584" y="4964975"/>
            <a:ext cx="7776864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6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.ทำให้ผู้ร่วมงาน ครอบครัวมีความสุข มีสุขภาพจิตดี องค์การมั่นคง สังคมสงบสุข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785" y="3027499"/>
            <a:ext cx="1080120" cy="1080120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071" y="2181910"/>
            <a:ext cx="1664929" cy="1247090"/>
          </a:xfrm>
          <a:prstGeom prst="rect">
            <a:avLst/>
          </a:prstGeom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754" y="3751211"/>
            <a:ext cx="1019175" cy="1119188"/>
          </a:xfrm>
          <a:prstGeom prst="rect">
            <a:avLst/>
          </a:prstGeom>
        </p:spPr>
      </p:pic>
      <p:pic>
        <p:nvPicPr>
          <p:cNvPr id="20" name="รูปภาพ 19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071" y="4727269"/>
            <a:ext cx="1496864" cy="1438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1225" y="908720"/>
            <a:ext cx="61206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“ให้ท่านท่านจักให้          ตอบสนอง                            นบท่านท่านจักปอง           นอบไหว้                              รักท่านควรครองความรัก     ไว้นา                            สามสิ่งนี้เว้นไว้                 แด่ผู้ทรชน”                 </a:t>
            </a:r>
          </a:p>
        </p:txBody>
      </p:sp>
      <p:sp>
        <p:nvSpPr>
          <p:cNvPr id="5" name="Text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40538" y="64198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Krupop.tatc.ac.th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8" r="21036"/>
          <a:stretch>
            <a:fillRect/>
          </a:stretch>
        </p:blipFill>
        <p:spPr bwMode="auto">
          <a:xfrm>
            <a:off x="6873875" y="602297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40538" y="64198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Krupop.tatc.ac.th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" name="รูปภาพ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8" r="21036"/>
          <a:stretch>
            <a:fillRect/>
          </a:stretch>
        </p:blipFill>
        <p:spPr bwMode="auto">
          <a:xfrm>
            <a:off x="6873875" y="602297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>
            <p:custDataLst>
              <p:tags r:id="rId2"/>
            </p:custDataLst>
          </p:nvPr>
        </p:nvSpPr>
        <p:spPr>
          <a:xfrm>
            <a:off x="1151620" y="1204784"/>
            <a:ext cx="684076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ความหมายของ</a:t>
            </a:r>
            <a:r>
              <a:rPr lang="th-TH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มนุษย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สัมพันธ์ (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Human Relation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สี่เหลี่ยมผืนผ้า 1"/>
          <p:cNvSpPr/>
          <p:nvPr>
            <p:custDataLst>
              <p:tags r:id="rId3"/>
            </p:custDataLst>
          </p:nvPr>
        </p:nvSpPr>
        <p:spPr>
          <a:xfrm>
            <a:off x="1619672" y="2059395"/>
            <a:ext cx="28905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ความหมายตามรูปศัพท์ </a:t>
            </a:r>
            <a:endParaRPr lang="th-TH" sz="3200" dirty="0">
              <a:solidFill>
                <a:srgbClr val="FF0000"/>
              </a:solidFill>
            </a:endParaRPr>
          </a:p>
        </p:txBody>
      </p:sp>
      <p:sp>
        <p:nvSpPr>
          <p:cNvPr id="3" name="สี่เหลี่ยมผืนผ้า 2"/>
          <p:cNvSpPr/>
          <p:nvPr>
            <p:custDataLst>
              <p:tags r:id="rId4"/>
            </p:custDataLst>
          </p:nvPr>
        </p:nvSpPr>
        <p:spPr>
          <a:xfrm>
            <a:off x="1464943" y="2682300"/>
            <a:ext cx="3344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ความหมาย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ของนักวิชาการ</a:t>
            </a:r>
            <a:endParaRPr lang="th-TH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0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39752" y="1916832"/>
            <a:ext cx="20702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จบ</a:t>
            </a:r>
            <a:endParaRPr lang="th-TH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40538" y="64198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Krupop.tatc.ac.th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8" r="21036"/>
          <a:stretch>
            <a:fillRect/>
          </a:stretch>
        </p:blipFill>
        <p:spPr bwMode="auto">
          <a:xfrm>
            <a:off x="6873875" y="602297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>
            <p:custDataLst>
              <p:tags r:id="rId1"/>
            </p:custDataLst>
          </p:nvPr>
        </p:nvSpPr>
        <p:spPr>
          <a:xfrm>
            <a:off x="0" y="4674716"/>
            <a:ext cx="9144000" cy="21832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>
            <p:custDataLst>
              <p:tags r:id="rId2"/>
            </p:custDataLst>
          </p:nvPr>
        </p:nvSpPr>
        <p:spPr>
          <a:xfrm>
            <a:off x="1345672" y="870487"/>
            <a:ext cx="669674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ภาษาไทยคำว่ามนุษยสัมพันธ์แบ่งศัพท์ได้ ดังนี้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1993744" y="2022615"/>
            <a:ext cx="1944216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มนุษย์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Down Arrow 9"/>
          <p:cNvSpPr/>
          <p:nvPr>
            <p:custDataLst>
              <p:tags r:id="rId4"/>
            </p:custDataLst>
          </p:nvPr>
        </p:nvSpPr>
        <p:spPr>
          <a:xfrm>
            <a:off x="2605812" y="3397157"/>
            <a:ext cx="648072" cy="504056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Down Arrow 10"/>
          <p:cNvSpPr/>
          <p:nvPr>
            <p:custDataLst>
              <p:tags r:id="rId5"/>
            </p:custDataLst>
          </p:nvPr>
        </p:nvSpPr>
        <p:spPr>
          <a:xfrm>
            <a:off x="5846172" y="3475555"/>
            <a:ext cx="648072" cy="504056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Box 11"/>
          <p:cNvSpPr txBox="1"/>
          <p:nvPr>
            <p:custDataLst>
              <p:tags r:id="rId6"/>
            </p:custDataLst>
          </p:nvPr>
        </p:nvSpPr>
        <p:spPr>
          <a:xfrm>
            <a:off x="1417680" y="3966831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สัตว์ผู้มีจิตใจสูง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Plus 13"/>
          <p:cNvSpPr/>
          <p:nvPr>
            <p:custDataLst>
              <p:tags r:id="rId7"/>
            </p:custDataLst>
          </p:nvPr>
        </p:nvSpPr>
        <p:spPr>
          <a:xfrm>
            <a:off x="4298000" y="2703757"/>
            <a:ext cx="432048" cy="432048"/>
          </a:xfrm>
          <a:prstGeom prst="mathPlu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Down Arrow 10"/>
          <p:cNvSpPr/>
          <p:nvPr>
            <p:custDataLst>
              <p:tags r:id="rId8"/>
            </p:custDataLst>
          </p:nvPr>
        </p:nvSpPr>
        <p:spPr>
          <a:xfrm>
            <a:off x="4189988" y="4297611"/>
            <a:ext cx="648072" cy="504056"/>
          </a:xfrm>
          <a:prstGeom prst="downArrow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628" y="2474220"/>
            <a:ext cx="2025575" cy="1517226"/>
          </a:xfrm>
          <a:prstGeom prst="rect">
            <a:avLst/>
          </a:prstGeom>
        </p:spPr>
      </p:pic>
      <p:sp>
        <p:nvSpPr>
          <p:cNvPr id="9" name="TextBox 8"/>
          <p:cNvSpPr txBox="1"/>
          <p:nvPr>
            <p:custDataLst>
              <p:tags r:id="rId9"/>
            </p:custDataLst>
          </p:nvPr>
        </p:nvSpPr>
        <p:spPr>
          <a:xfrm>
            <a:off x="5162096" y="2029005"/>
            <a:ext cx="194421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สัมพันธ์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4677454" y="3973221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ความผูกพันเกี่ยวข้อง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extBox 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40538" y="64198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Krupop.tatc.ac.th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77671"/>
            <a:ext cx="2087723" cy="3721437"/>
          </a:xfrm>
          <a:prstGeom prst="rect">
            <a:avLst/>
          </a:prstGeom>
        </p:spPr>
      </p:pic>
      <p:sp>
        <p:nvSpPr>
          <p:cNvPr id="15" name="TextBox 14"/>
          <p:cNvSpPr txBox="1"/>
          <p:nvPr>
            <p:custDataLst>
              <p:tags r:id="rId12"/>
            </p:custDataLst>
          </p:nvPr>
        </p:nvSpPr>
        <p:spPr>
          <a:xfrm>
            <a:off x="985632" y="5197357"/>
            <a:ext cx="705678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ความผูกพันเกี่ยวข้องกันของสัตว์ผู้มีจิตใจสูง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6918" y="2119470"/>
            <a:ext cx="2705100" cy="1685925"/>
          </a:xfrm>
          <a:prstGeom prst="rect">
            <a:avLst/>
          </a:prstGeom>
        </p:spPr>
      </p:pic>
      <p:pic>
        <p:nvPicPr>
          <p:cNvPr id="19" name="รูปภาพ 2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8" r="21036"/>
          <a:stretch>
            <a:fillRect/>
          </a:stretch>
        </p:blipFill>
        <p:spPr bwMode="auto">
          <a:xfrm>
            <a:off x="6873875" y="602297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/>
      <p:bldP spid="14" grpId="0" animBg="1"/>
      <p:bldP spid="16" grpId="0" animBg="1"/>
      <p:bldP spid="9" grpId="0" animBg="1"/>
      <p:bldP spid="13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สี่เหลี่ยมผืนผ้า 3"/>
          <p:cNvSpPr/>
          <p:nvPr>
            <p:custDataLst>
              <p:tags r:id="rId1"/>
            </p:custDataLst>
          </p:nvPr>
        </p:nvSpPr>
        <p:spPr>
          <a:xfrm>
            <a:off x="0" y="4706706"/>
            <a:ext cx="9144000" cy="21551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>
            <p:custDataLst>
              <p:tags r:id="rId2"/>
            </p:custDataLst>
          </p:nvPr>
        </p:nvSpPr>
        <p:spPr>
          <a:xfrm>
            <a:off x="611560" y="260648"/>
            <a:ext cx="806489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ภาษาอังกฤษคำว่า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Relation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(สัมพันธ์) แยกตามรูปศัพท์ได้ดังนี้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2267744" y="1196752"/>
            <a:ext cx="403244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R = </a:t>
            </a:r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R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eality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ความจริงใจ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2267744" y="1844824"/>
            <a:ext cx="5400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E = </a:t>
            </a:r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E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nergetic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ความกระตือรือร้น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2267744" y="2492896"/>
            <a:ext cx="482453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L = </a:t>
            </a:r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L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istening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ความตั้งใจฟัง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2267744" y="3140968"/>
            <a:ext cx="532859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A = </a:t>
            </a:r>
            <a:r>
              <a:rPr lang="en-US" sz="3200" b="1" dirty="0" err="1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A</a:t>
            </a:r>
            <a:r>
              <a:rPr lang="en-US" sz="3200" b="1" dirty="0" err="1" smtClean="0">
                <a:latin typeface="TH SarabunPSK" pitchFamily="34" charset="-34"/>
                <a:cs typeface="TH SarabunPSK" pitchFamily="34" charset="-34"/>
              </a:rPr>
              <a:t>daptabitity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การปรับตัว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2267744" y="3789040"/>
            <a:ext cx="475252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T = </a:t>
            </a:r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T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olerance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ความอดทน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2267744" y="4437112"/>
            <a:ext cx="496855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I = </a:t>
            </a:r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I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ntegrity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ความซื่อสัตย์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Box 10"/>
          <p:cNvSpPr txBox="1"/>
          <p:nvPr>
            <p:custDataLst>
              <p:tags r:id="rId9"/>
            </p:custDataLst>
          </p:nvPr>
        </p:nvSpPr>
        <p:spPr>
          <a:xfrm>
            <a:off x="2267744" y="5085184"/>
            <a:ext cx="6624736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O = </a:t>
            </a:r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O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ral Communication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การพูดจาไพเราะ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TextBox 11"/>
          <p:cNvSpPr txBox="1"/>
          <p:nvPr>
            <p:custDataLst>
              <p:tags r:id="rId10"/>
            </p:custDataLst>
          </p:nvPr>
        </p:nvSpPr>
        <p:spPr>
          <a:xfrm>
            <a:off x="2267744" y="5733256"/>
            <a:ext cx="496855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N = </a:t>
            </a:r>
            <a:r>
              <a:rPr lang="en-US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N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etwork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การมีเครือข่าย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5" name="Straight Arrow Connector 25"/>
          <p:cNvCxnSpPr>
            <a:stCxn id="14" idx="3"/>
          </p:cNvCxnSpPr>
          <p:nvPr/>
        </p:nvCxnSpPr>
        <p:spPr>
          <a:xfrm flipV="1">
            <a:off x="1907704" y="2996952"/>
            <a:ext cx="360040" cy="3841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27"/>
          <p:cNvCxnSpPr/>
          <p:nvPr/>
        </p:nvCxnSpPr>
        <p:spPr>
          <a:xfrm>
            <a:off x="1907704" y="3429000"/>
            <a:ext cx="360040" cy="351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30"/>
          <p:cNvCxnSpPr>
            <a:stCxn id="14" idx="3"/>
          </p:cNvCxnSpPr>
          <p:nvPr/>
        </p:nvCxnSpPr>
        <p:spPr>
          <a:xfrm>
            <a:off x="1907704" y="3381093"/>
            <a:ext cx="360040" cy="6239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32"/>
          <p:cNvCxnSpPr>
            <a:stCxn id="14" idx="3"/>
          </p:cNvCxnSpPr>
          <p:nvPr/>
        </p:nvCxnSpPr>
        <p:spPr>
          <a:xfrm>
            <a:off x="1907704" y="3381093"/>
            <a:ext cx="360040" cy="137918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34"/>
          <p:cNvCxnSpPr>
            <a:stCxn id="14" idx="3"/>
          </p:cNvCxnSpPr>
          <p:nvPr/>
        </p:nvCxnSpPr>
        <p:spPr>
          <a:xfrm>
            <a:off x="1907704" y="3381093"/>
            <a:ext cx="360040" cy="202725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6"/>
          <p:cNvCxnSpPr/>
          <p:nvPr/>
        </p:nvCxnSpPr>
        <p:spPr>
          <a:xfrm rot="16200000" flipH="1">
            <a:off x="738009" y="4526687"/>
            <a:ext cx="269943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035" y="1792923"/>
            <a:ext cx="1064793" cy="312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Arrow Connector 20"/>
          <p:cNvCxnSpPr/>
          <p:nvPr/>
        </p:nvCxnSpPr>
        <p:spPr>
          <a:xfrm flipV="1">
            <a:off x="1907704" y="1519918"/>
            <a:ext cx="360040" cy="1861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รูปภาพ 1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77671"/>
            <a:ext cx="2087723" cy="3721437"/>
          </a:xfrm>
          <a:prstGeom prst="rect">
            <a:avLst/>
          </a:prstGeom>
        </p:spPr>
      </p:pic>
      <p:cxnSp>
        <p:nvCxnSpPr>
          <p:cNvPr id="23" name="Straight Arrow Connector 23"/>
          <p:cNvCxnSpPr/>
          <p:nvPr/>
        </p:nvCxnSpPr>
        <p:spPr>
          <a:xfrm rot="5400000" flipH="1" flipV="1">
            <a:off x="1619672" y="2708920"/>
            <a:ext cx="936104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840538" y="64198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Krupop.tatc.ac.th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/>
          <p:cNvSpPr txBox="1"/>
          <p:nvPr>
            <p:custDataLst>
              <p:tags r:id="rId12"/>
            </p:custDataLst>
          </p:nvPr>
        </p:nvSpPr>
        <p:spPr>
          <a:xfrm>
            <a:off x="323528" y="2780928"/>
            <a:ext cx="1584176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Human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(มนุษย์)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4" name="รูปภาพ 2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8" r="21036"/>
          <a:stretch>
            <a:fillRect/>
          </a:stretch>
        </p:blipFill>
        <p:spPr bwMode="auto">
          <a:xfrm>
            <a:off x="6873875" y="602297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40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5575" y="1340768"/>
            <a:ext cx="723669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ความหมายของ</a:t>
            </a:r>
            <a:r>
              <a:rPr lang="th-TH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มนุษย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สัมพันธ์ในมุมมองของนักวิชาการมี ดังนี้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40538" y="64198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Krupop.tatc.ac.th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รูปภาพ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8" r="21036"/>
          <a:stretch>
            <a:fillRect/>
          </a:stretch>
        </p:blipFill>
        <p:spPr bwMode="auto">
          <a:xfrm>
            <a:off x="6873875" y="602297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3"/>
          <p:cNvSpPr/>
          <p:nvPr>
            <p:custDataLst>
              <p:tags r:id="rId1"/>
            </p:custDataLst>
          </p:nvPr>
        </p:nvSpPr>
        <p:spPr>
          <a:xfrm>
            <a:off x="0" y="4314198"/>
            <a:ext cx="9144000" cy="254763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7">
            <a:clrChange>
              <a:clrFrom>
                <a:srgbClr val="78777C"/>
              </a:clrFrom>
              <a:clrTo>
                <a:srgbClr val="78777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173" y="4678114"/>
            <a:ext cx="1780964" cy="1741736"/>
          </a:xfrm>
          <a:prstGeom prst="rect">
            <a:avLst/>
          </a:prstGeom>
        </p:spPr>
      </p:pic>
      <p:sp>
        <p:nvSpPr>
          <p:cNvPr id="8" name="Text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40538" y="64198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Krupop.tatc.ac.th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20889"/>
            <a:ext cx="2087723" cy="4378220"/>
          </a:xfrm>
          <a:prstGeom prst="rect">
            <a:avLst/>
          </a:prstGeom>
        </p:spPr>
      </p:pic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1207448" y="3402815"/>
            <a:ext cx="7736864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วิจิตร  อาวะกุล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ได้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ให้ความหมาย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มนุษย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สัมพันธ์ว่า  คือ การติดต่อเกี่ยวข้องกัน  เพื่อเป็นสะพานทอดไปสู่ความเป็นมิตร  รวมทั้งการพัฒนาตนเองให้เป็นที่รักเพื่อให้ได้รับความร่วมมือจากบุคคล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อื่น</a:t>
            </a:r>
          </a:p>
        </p:txBody>
      </p:sp>
      <p:pic>
        <p:nvPicPr>
          <p:cNvPr id="11" name="รูปภาพ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8" r="21036"/>
          <a:stretch>
            <a:fillRect/>
          </a:stretch>
        </p:blipFill>
        <p:spPr bwMode="auto">
          <a:xfrm>
            <a:off x="6873875" y="602297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>
            <p:custDataLst>
              <p:tags r:id="rId4"/>
            </p:custDataLst>
          </p:nvPr>
        </p:nvSpPr>
        <p:spPr>
          <a:xfrm>
            <a:off x="1403648" y="476672"/>
            <a:ext cx="598457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มุมมองของนักวิชาการมี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ดังนี้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TextBox 14"/>
          <p:cNvSpPr txBox="1"/>
          <p:nvPr>
            <p:custDataLst>
              <p:tags r:id="rId5"/>
            </p:custDataLst>
          </p:nvPr>
        </p:nvSpPr>
        <p:spPr>
          <a:xfrm>
            <a:off x="608611" y="1636059"/>
            <a:ext cx="7736864" cy="15696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พจนานุกรมฉบับราชบัณฑิตยสถาน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2542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ให้ความหมายว่า ความสัมพันธ์ในทางสังคมระหว่างมนุษย์ซึ่งก่อให้เกิดความเข้าใจอันดีต่อกัน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267" y="4678114"/>
            <a:ext cx="1863650" cy="186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3"/>
          <p:cNvSpPr/>
          <p:nvPr>
            <p:custDataLst>
              <p:tags r:id="rId1"/>
            </p:custDataLst>
          </p:nvPr>
        </p:nvSpPr>
        <p:spPr>
          <a:xfrm>
            <a:off x="0" y="4077072"/>
            <a:ext cx="9144000" cy="27809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833" y="4895732"/>
            <a:ext cx="2571750" cy="1771650"/>
          </a:xfrm>
          <a:prstGeom prst="rect">
            <a:avLst/>
          </a:prstGeom>
        </p:spPr>
      </p:pic>
      <p:sp>
        <p:nvSpPr>
          <p:cNvPr id="11" name="Text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840538" y="6419850"/>
            <a:ext cx="2303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Angsana New" pitchFamily="18" charset="-34"/>
              </a:defRPr>
            </a:lvl9pPr>
          </a:lstStyle>
          <a:p>
            <a:pPr algn="r" eaLnBrk="1" hangingPunct="1"/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Krupop.tatc.ac.th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32857"/>
            <a:ext cx="2087723" cy="4666252"/>
          </a:xfrm>
          <a:prstGeom prst="rect">
            <a:avLst/>
          </a:prstGeom>
        </p:spPr>
      </p:pic>
      <p:sp>
        <p:nvSpPr>
          <p:cNvPr id="7" name="TextBox 6"/>
          <p:cNvSpPr txBox="1"/>
          <p:nvPr>
            <p:custDataLst>
              <p:tags r:id="rId3"/>
            </p:custDataLst>
          </p:nvPr>
        </p:nvSpPr>
        <p:spPr>
          <a:xfrm>
            <a:off x="986167" y="3227492"/>
            <a:ext cx="7992888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เด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วิส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เคียธ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David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Keith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 ให้ความหมายว่า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มนุษยสัมพันธ์เป็นการจูงใจบุคคลในกลุ่มให้ร่วมมือกันเพื่อทำงานอย่างมีประสิทธิภาพ</a:t>
            </a:r>
          </a:p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บังเกิดผลเป็นที่น่าพอใจทั้งด้านเศรษฐกิจและสังคม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Box 9"/>
          <p:cNvSpPr txBox="1"/>
          <p:nvPr>
            <p:custDataLst>
              <p:tags r:id="rId4"/>
            </p:custDataLst>
          </p:nvPr>
        </p:nvSpPr>
        <p:spPr>
          <a:xfrm>
            <a:off x="575556" y="1477208"/>
            <a:ext cx="7992888" cy="15696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อริส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โต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เติล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(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Aristotle )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นักปราชญ์ชาว</a:t>
            </a:r>
            <a:r>
              <a:rPr lang="th-TH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กรีก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อธิบายว่า  มนุษย์เป็นสัตว์สังคม 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ซึ่งต้องใช้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ชีวิตอยู่ร่วมกันเป็นหมู่เป็น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เหล่า  มี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ปฏิสัมพันธ์ร่วมกัน  การที่มนุษย์อยู่ร่วมกันทำให้พวกเขารู้สึก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ปลอดภัย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" name="รูปภาพ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8" r="21036"/>
          <a:stretch>
            <a:fillRect/>
          </a:stretch>
        </p:blipFill>
        <p:spPr bwMode="auto">
          <a:xfrm>
            <a:off x="6873875" y="6022975"/>
            <a:ext cx="51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สี่เหลี่ยมผืนผ้า 12"/>
          <p:cNvSpPr/>
          <p:nvPr>
            <p:custDataLst>
              <p:tags r:id="rId5"/>
            </p:custDataLst>
          </p:nvPr>
        </p:nvSpPr>
        <p:spPr>
          <a:xfrm>
            <a:off x="1403648" y="476672"/>
            <a:ext cx="598457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มุมมองของนักวิชาการมี </a:t>
            </a:r>
            <a:r>
              <a:rPr lang="th-TH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ดังนี้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24257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72&quot;/&gt;&lt;lineCharCount val=&quot;70&quot;/&gt;&lt;lineCharCount val=&quot;64&quot;/&gt;&lt;/TableIndex&gt;&lt;/ShapeTextInfo&gt;"/>
  <p:tag name="PRESENTER_SHAPEINFO" val="&lt;ThreeDShapeInfo&gt;&lt;uuid val=&quot;{E0939E43-454F-4A90-87E6-1A51CB19E9A6}&quot;/&gt;&lt;isInvalidForFieldText val=&quot;1&quot;/&gt;&lt;Image&gt;&lt;filename val=&quot;C:\Users\AminP\AppData\Local\Temp\CP1269621116154Session\CPTrustFolder1269621116154\PPTImport1269621220519\data\asimages\{E0939E43-454F-4A90-87E6-1A51CB19E9A6}_16_S.png&quot;/&gt;&lt;left val=&quot;43&quot;/&gt;&lt;top val=&quot;306&quot;/&gt;&lt;width val=&quot;629&quot;/&gt;&lt;height val=&quot;119&quot;/&gt;&lt;hasText val=&quot;0&quot;/&gt;&lt;/Image&gt;&lt;Image&gt;&lt;filename val=&quot;C:\Users\AminP\AppData\Local\Temp\CP1269621116154Session\CPTrustFolder1269621116154\PPTImport1269621220519\data\asimages\{E0939E43-454F-4A90-87E6-1A51CB19E9A6}_16_T.png&quot;/&gt;&lt;left val=&quot;39&quot;/&gt;&lt;top val=&quot;305&quot;/&gt;&lt;width val=&quot;631&quot;/&gt;&lt;height val=&quot;127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031A534D-AA7D-4C2B-8B85-87B7E55DB79F}&quot;/&gt;&lt;isInvalidForFieldText val=&quot;0&quot;/&gt;&lt;Image&gt;&lt;filename val=&quot;C:\Users\AminP\AppData\Local\Temp\CP1269621116154Session\CPTrustFolder1269621116154\PPTImport1269621220519\data\asimages\{031A534D-AA7D-4C2B-8B85-87B7E55DB79F}_17.png&quot;/&gt;&lt;left val=&quot;-3&quot;/&gt;&lt;top val=&quot;336&quot;/&gt;&lt;width val=&quot;729&quot;/&gt;&lt;height val=&quot;211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  <p:tag name="PRESENTER_SHAPEINFO" val="&lt;ThreeDShapeInfo&gt;&lt;uuid val=&quot;{B06D3A84-621C-4436-B333-F12C8D162418}&quot;/&gt;&lt;isInvalidForFieldText val=&quot;0&quot;/&gt;&lt;Image&gt;&lt;filename val=&quot;C:\Users\AminP\AppData\Local\Temp\CP1269621116154Session\CPTrustFolder1269621116154\PPTImport1269621220519\data\asimages\{B06D3A84-621C-4436-B333-F12C8D162418}_17.png&quot;/&gt;&lt;left val=&quot;141&quot;/&gt;&lt;top val=&quot;9&quot;/&gt;&lt;width val=&quot;448&quot;/&gt;&lt;height val=&quot;87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75&quot;/&gt;&lt;lineCharCount val=&quot;76&quot;/&gt;&lt;lineCharCount val=&quot;80&quot;/&gt;&lt;lineCharCount val=&quot;67&quot;/&gt;&lt;lineCharCount val=&quot;77&quot;/&gt;&lt;lineCharCount val=&quot;78&quot;/&gt;&lt;lineCharCount val=&quot;23&quot;/&gt;&lt;/TableIndex&gt;&lt;/ShapeTextInfo&gt;"/>
  <p:tag name="PRESENTER_SHAPEINFO" val="&lt;ThreeDShapeInfo&gt;&lt;uuid val=&quot;{725FD93E-5111-4A50-9FB4-E80BDB9D45A7}&quot;/&gt;&lt;isInvalidForFieldText val=&quot;1&quot;/&gt;&lt;Image&gt;&lt;filename val=&quot;C:\Users\AminP\AppData\Local\Temp\CP1269621116154Session\CPTrustFolder1269621116154\PPTImport1269621220519\data\asimages\{725FD93E-5111-4A50-9FB4-E80BDB9D45A7}_17_S.png&quot;/&gt;&lt;left val=&quot;27&quot;/&gt;&lt;top val=&quot;278&quot;/&gt;&lt;width val=&quot;675&quot;/&gt;&lt;height val=&quot;255&quot;/&gt;&lt;hasText val=&quot;0&quot;/&gt;&lt;/Image&gt;&lt;Image&gt;&lt;filename val=&quot;C:\Users\AminP\AppData\Local\Temp\CP1269621116154Session\CPTrustFolder1269621116154\PPTImport1269621220519\data\asimages\{725FD93E-5111-4A50-9FB4-E80BDB9D45A7}_17_T.png&quot;/&gt;&lt;left val=&quot;24&quot;/&gt;&lt;top val=&quot;276&quot;/&gt;&lt;width val=&quot;679&quot;/&gt;&lt;height val=&quot;261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8F0768C7-EB44-47BC-B55E-52E02E3B7C65}&quot;/&gt;&lt;isInvalidForFieldText val=&quot;0&quot;/&gt;&lt;Image&gt;&lt;filename val=&quot;C:\Users\AminP\AppData\Local\Temp\CP1269621116154Session\CPTrustFolder1269621116154\PPTImport1269621220519\data\asimages\{8F0768C7-EB44-47BC-B55E-52E02E3B7C65}_18.png&quot;/&gt;&lt;left val=&quot;-3&quot;/&gt;&lt;top val=&quot;352&quot;/&gt;&lt;width val=&quot;729&quot;/&gt;&lt;height val=&quot;194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  <p:tag name="PRESENTER_SHAPEINFO" val="&lt;ThreeDShapeInfo&gt;&lt;uuid val=&quot;{133C61C3-5646-48D0-8CB9-13E99CB5EFF0}&quot;/&gt;&lt;isInvalidForFieldText val=&quot;0&quot;/&gt;&lt;Image&gt;&lt;filename val=&quot;C:\Users\AminP\AppData\Local\Temp\CP1269621116154Session\CPTrustFolder1269621116154\PPTImport1269621220519\data\asimages\{133C61C3-5646-48D0-8CB9-13E99CB5EFF0}_18.png&quot;/&gt;&lt;left val=&quot;141&quot;/&gt;&lt;top val=&quot;9&quot;/&gt;&lt;width val=&quot;448&quot;/&gt;&lt;height val=&quot;87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75&quot;/&gt;&lt;lineCharCount val=&quot;68&quot;/&gt;&lt;lineCharCount val=&quot;74&quot;/&gt;&lt;lineCharCount val=&quot;76&quot;/&gt;&lt;lineCharCount val=&quot;84&quot;/&gt;&lt;lineCharCount val=&quot;80&quot;/&gt;&lt;/TableIndex&gt;&lt;/ShapeTextInfo&gt;"/>
  <p:tag name="PRESENTER_SHAPEINFO" val="&lt;ThreeDShapeInfo&gt;&lt;uuid val=&quot;{97464886-DB74-4BF2-9469-404420342942}&quot;/&gt;&lt;isInvalidForFieldText val=&quot;1&quot;/&gt;&lt;Image&gt;&lt;filename val=&quot;C:\Users\AminP\AppData\Local\Temp\CP1269621116154Session\CPTrustFolder1269621116154\PPTImport1269621220519\data\asimages\{97464886-DB74-4BF2-9469-404420342942}_18_S.png&quot;/&gt;&lt;left val=&quot;21&quot;/&gt;&lt;top val=&quot;289&quot;/&gt;&lt;width val=&quot;679&quot;/&gt;&lt;height val=&quot;221&quot;/&gt;&lt;hasText val=&quot;0&quot;/&gt;&lt;/Image&gt;&lt;Image&gt;&lt;filename val=&quot;C:\Users\AminP\AppData\Local\Temp\CP1269621116154Session\CPTrustFolder1269621116154\PPTImport1269621220519\data\asimages\{97464886-DB74-4BF2-9469-404420342942}_18_T.png&quot;/&gt;&lt;left val=&quot;17&quot;/&gt;&lt;top val=&quot;288&quot;/&gt;&lt;width val=&quot;690&quot;/&gt;&lt;height val=&quot;227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6F89653-F3A2-44C1-9AD6-3340E12EFB36}&quot;/&gt;&lt;isInvalidForFieldText val=&quot;0&quot;/&gt;&lt;Image&gt;&lt;filename val=&quot;C:\Users\AminP\AppData\Local\Temp\CP1269621116154Session\CPTrustFolder1269621116154\PPTImport1269621220519\data\asimages\{66F89653-F3A2-44C1-9AD6-3340E12EFB36}_19.png&quot;/&gt;&lt;left val=&quot;-3&quot;/&gt;&lt;top val=&quot;321&quot;/&gt;&lt;width val=&quot;729&quot;/&gt;&lt;height val=&quot;225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1&quot;/&gt;&lt;lineCharCount val=&quot;20&quot;/&gt;&lt;/TableIndex&gt;&lt;/ShapeTextInfo&gt;"/>
  <p:tag name="PRESENTER_SHAPEINFO" val="&lt;ThreeDShapeInfo&gt;&lt;uuid val=&quot;{06E00DA0-2F44-46A2-9577-03FF1ADA52FF}&quot;/&gt;&lt;isInvalidForFieldText val=&quot;1&quot;/&gt;&lt;Image&gt;&lt;filename val=&quot;C:\Users\AminP\AppData\Local\Temp\CP1269621116154Session\CPTrustFolder1269621116154\PPTImport1269621220519\data\asimages\{06E00DA0-2F44-46A2-9577-03FF1ADA52FF}_19_S.png&quot;/&gt;&lt;left val=&quot;172&quot;/&gt;&lt;top val=&quot;321&quot;/&gt;&lt;width val=&quot;429&quot;/&gt;&lt;height val=&quot;85&quot;/&gt;&lt;hasText val=&quot;0&quot;/&gt;&lt;/Image&gt;&lt;Image&gt;&lt;filename val=&quot;C:\Users\AminP\AppData\Local\Temp\CP1269621116154Session\CPTrustFolder1269621116154\PPTImport1269621220519\data\asimages\{06E00DA0-2F44-46A2-9577-03FF1ADA52FF}_19_T.png&quot;/&gt;&lt;left val=&quot;172&quot;/&gt;&lt;top val=&quot;319&quot;/&gt;&lt;width val=&quot;446&quot;/&gt;&lt;height val=&quot;93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4&quot;/&gt;&lt;/TableIndex&gt;&lt;/ShapeTextInfo&gt;"/>
  <p:tag name="PRESENTER_SHAPEINFO" val="&lt;ThreeDShapeInfo&gt;&lt;uuid val=&quot;{09B4486C-B6F8-4AA0-8A8A-1D3498C6539F}&quot;/&gt;&lt;isInvalidForFieldText val=&quot;0&quot;/&gt;&lt;Image&gt;&lt;filename val=&quot;C:\Users\AminP\AppData\Local\Temp\CP1269621116154Session\CPTrustFolder1269621116154\PPTImport1269621220519\data\asimages\{09B4486C-B6F8-4AA0-8A8A-1D3498C6539F}_20.png&quot;/&gt;&lt;left val=&quot;82&quot;/&gt;&lt;top val=&quot;102&quot;/&gt;&lt;width val=&quot;528&quot;/&gt;&lt;height val=&quot;89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PRESENTER_SHAPEINFO" val="&lt;ThreeDShapeInfo&gt;&lt;uuid val=&quot;{C8502396-CA88-4FC9-A389-5B96E020E4AC}&quot;/&gt;&lt;isInvalidForFieldText val=&quot;0&quot;/&gt;&lt;Image&gt;&lt;filename val=&quot;C:\Users\AminP\AppData\Local\Temp\CP1269621116154Session\CPTrustFolder1269621116154\PPTImport1269621220519\data\asimages\{C8502396-CA88-4FC9-A389-5B96E020E4AC}_20.png&quot;/&gt;&lt;left val=&quot;86&quot;/&gt;&lt;top val=&quot;147&quot;/&gt;&lt;width val=&quot;396&quot;/&gt;&lt;height val=&quot;81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B4D07777-844B-4D5A-8DCB-2303E478A261}&quot;/&gt;&lt;isInvalidForFieldText val=&quot;0&quot;/&gt;&lt;Image&gt;&lt;filename val=&quot;C:\Users\AminP\AppData\Local\Temp\CP1269621116154Session\CPTrustFolder1269621116154\PPTImport1269621220519\data\asimages\{B4D07777-844B-4D5A-8DCB-2303E478A261}_21.png&quot;/&gt;&lt;left val=&quot;-3&quot;/&gt;&lt;top val=&quot;324&quot;/&gt;&lt;width val=&quot;729&quot;/&gt;&lt;height val=&quot;222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4&quot;/&gt;&lt;/TableIndex&gt;&lt;/ShapeTextInfo&gt;"/>
  <p:tag name="PRESENTER_SHAPEINFO" val="&lt;ThreeDShapeInfo&gt;&lt;uuid val=&quot;{2C68276A-70DB-4653-93F4-3575D208CF79}&quot;/&gt;&lt;isInvalidForFieldText val=&quot;0&quot;/&gt;&lt;Image&gt;&lt;filename val=&quot;C:\Users\AminP\AppData\Local\Temp\CP1269621116154Session\CPTrustFolder1269621116154\PPTImport1269621220519\data\asimages\{2C68276A-70DB-4653-93F4-3575D208CF79}_21.png&quot;/&gt;&lt;left val=&quot;88&quot;/&gt;&lt;top val=&quot;47&quot;/&gt;&lt;width val=&quot;544&quot;/&gt;&lt;height val=&quot;95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57&quot;/&gt;&lt;lineCharCount val=&quot;59&quot;/&gt;&lt;lineCharCount val=&quot;65&quot;/&gt;&lt;lineCharCount val=&quot;25&quot;/&gt;&lt;/TableIndex&gt;&lt;/ShapeTextInfo&gt;"/>
  <p:tag name="PRESENTER_SHAPEINFO" val="&lt;ThreeDShapeInfo&gt;&lt;uuid val=&quot;{8B3E2BD7-D7F1-43E5-B629-F2F47726B8D5}&quot;/&gt;&lt;isInvalidForFieldText val=&quot;1&quot;/&gt;&lt;Image&gt;&lt;filename val=&quot;C:\Users\AminP\AppData\Local\Temp\CP1269621116154Session\CPTrustFolder1269621116154\PPTImport1269621220519\data\asimages\{8B3E2BD7-D7F1-43E5-B629-F2F47726B8D5}_21_S.png&quot;/&gt;&lt;left val=&quot;39&quot;/&gt;&lt;top val=&quot;147&quot;/&gt;&lt;width val=&quot;641&quot;/&gt;&lt;height val=&quot;173&quot;/&gt;&lt;hasText val=&quot;0&quot;/&gt;&lt;/Image&gt;&lt;Image&gt;&lt;filename val=&quot;C:\Users\AminP\AppData\Local\Temp\CP1269621116154Session\CPTrustFolder1269621116154\PPTImport1269621220519\data\asimages\{8B3E2BD7-D7F1-43E5-B629-F2F47726B8D5}_21_T.png&quot;/&gt;&lt;left val=&quot;32&quot;/&gt;&lt;top val=&quot;143&quot;/&gt;&lt;width val=&quot;645&quot;/&gt;&lt;height val=&quot;188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920D1506-35EA-4174-9407-BB5E9A22FC61}&quot;/&gt;&lt;isInvalidForFieldText val=&quot;0&quot;/&gt;&lt;Image&gt;&lt;filename val=&quot;C:\Users\AminP\AppData\Local\Temp\CP1269621116154Session\CPTrustFolder1269621116154\PPTImport1269621220519\data\asimages\{920D1506-35EA-4174-9407-BB5E9A22FC61}_22.png&quot;/&gt;&lt;left val=&quot;-3&quot;/&gt;&lt;top val=&quot;327&quot;/&gt;&lt;width val=&quot;729&quot;/&gt;&lt;height val=&quot;220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8045CA38-7663-4877-93BF-82AC8795C5F8}&quot;/&gt;&lt;isInvalidForFieldText val=&quot;1&quot;/&gt;&lt;Image&gt;&lt;filename val=&quot;C:\Users\AminP\AppData\Local\Temp\CP1269621116154Session\CPTrustFolder1269621116154\PPTImport1269621220519\data\asimages\{8045CA38-7663-4877-93BF-82AC8795C5F8}_22_S.png&quot;/&gt;&lt;left val=&quot;119&quot;/&gt;&lt;top val=&quot;187&quot;/&gt;&lt;width val=&quot;164&quot;/&gt;&lt;height val=&quot;56&quot;/&gt;&lt;hasText val=&quot;0&quot;/&gt;&lt;/Image&gt;&lt;Image&gt;&lt;filename val=&quot;C:\Users\AminP\AppData\Local\Temp\CP1269621116154Session\CPTrustFolder1269621116154\PPTImport1269621220519\data\asimages\{8045CA38-7663-4877-93BF-82AC8795C5F8}_22_T.png&quot;/&gt;&lt;left val=&quot;122&quot;/&gt;&lt;top val=&quot;183&quot;/&gt;&lt;width val=&quot;157&quot;/&gt;&lt;height val=&quot;70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A6375C73-D31C-416D-81F1-F1700D923217}&quot;/&gt;&lt;isInvalidForFieldText val=&quot;0&quot;/&gt;&lt;Image&gt;&lt;filename val=&quot;C:\Users\AminP\AppData\Local\Temp\CP1269621116154Session\CPTrustFolder1269621116154\PPTImport1269621220519\data\asimages\{A6375C73-D31C-416D-81F1-F1700D923217}_22.png&quot;/&gt;&lt;left val=&quot;444&quot;/&gt;&lt;top val=&quot;181&quot;/&gt;&lt;width val=&quot;162&quot;/&gt;&lt;height val=&quot;76&quot;/&gt;&lt;hasText val=&quot;1&quot;/&gt;&lt;/Image&gt;&lt;/ThreeDShape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30F8382-6EDC-4DE2-9A3B-7F8BF69B3C57}&quot;/&gt;&lt;isInvalidForFieldText val=&quot;0&quot;/&gt;&lt;Image&gt;&lt;filename val=&quot;C:\Users\AminP\AppData\Local\Temp\CP1269621116154Session\CPTrustFolder1269621116154\PPTImport1269621220519\data\asimages\{630F8382-6EDC-4DE2-9A3B-7F8BF69B3C57}_22.png&quot;/&gt;&lt;left val=&quot;173&quot;/&gt;&lt;top val=&quot;276&quot;/&gt;&lt;width val=&quot;62&quot;/&gt;&lt;height val=&quot;49&quot;/&gt;&lt;hasText val=&quot;1&quot;/&gt;&lt;/Image&gt;&lt;/ThreeDShape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02A3ECAE-1CFE-4F08-800B-9626DAE13088}&quot;/&gt;&lt;isInvalidForFieldText val=&quot;0&quot;/&gt;&lt;Image&gt;&lt;filename val=&quot;C:\Users\AminP\AppData\Local\Temp\CP1269621116154Session\CPTrustFolder1269621116154\PPTImport1269621220519\data\asimages\{02A3ECAE-1CFE-4F08-800B-9626DAE13088}_22.png&quot;/&gt;&lt;left val=&quot;490&quot;/&gt;&lt;top val=&quot;276&quot;/&gt;&lt;width val=&quot;62&quot;/&gt;&lt;height val=&quot;49&quot;/&gt;&lt;hasText val=&quot;1&quot;/&gt;&lt;/Image&gt;&lt;/ThreeDShape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34&quot;/&gt;&lt;lineCharCount val=&quot;29&quot;/&gt;&lt;lineCharCount val=&quot;24&quot;/&gt;&lt;/TableIndex&gt;&lt;/ShapeTextInfo&gt;"/>
  <p:tag name="PRESENTER_SHAPEINFO" val="&lt;ThreeDShapeInfo&gt;&lt;uuid val=&quot;{93CB1E3F-3B16-4625-82EE-62421FA52078}&quot;/&gt;&lt;isInvalidForFieldText val=&quot;1&quot;/&gt;&lt;Image&gt;&lt;filename val=&quot;C:\Users\AminP\AppData\Local\Temp\CP1269621116154Session\CPTrustFolder1269621116154\PPTImport1269621220519\data\asimages\{93CB1E3F-3B16-4625-82EE-62421FA52078}_22_S.png&quot;/&gt;&lt;left val=&quot;377&quot;/&gt;&lt;top val=&quot;315&quot;/&gt;&lt;width val=&quot;320&quot;/&gt;&lt;height val=&quot;134&quot;/&gt;&lt;hasText val=&quot;0&quot;/&gt;&lt;/Image&gt;&lt;Image&gt;&lt;filename val=&quot;C:\Users\AminP\AppData\Local\Temp\CP1269621116154Session\CPTrustFolder1269621116154\PPTImport1269621220519\data\asimages\{93CB1E3F-3B16-4625-82EE-62421FA52078}_22_T.png&quot;/&gt;&lt;left val=&quot;369&quot;/&gt;&lt;top val=&quot;311&quot;/&gt;&lt;width val=&quot;328&quot;/&gt;&lt;height val=&quot;147&quot;/&gt;&lt;hasText val=&quot;1&quot;/&gt;&lt;/Image&gt;&lt;/ThreeDShape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PRESENTER_SHAPEINFO" val="&lt;ThreeDShapeInfo&gt;&lt;uuid val=&quot;{E1BB316B-1133-40F3-82E6-31F415C72A7E}&quot;/&gt;&lt;isInvalidForFieldText val=&quot;0&quot;/&gt;&lt;Image&gt;&lt;filename val=&quot;C:\Users\AminP\AppData\Local\Temp\CP1269621116154Session\CPTrustFolder1269621116154\PPTImport1269621220519\data\asimages\{E1BB316B-1133-40F3-82E6-31F415C72A7E}_22.png&quot;/&gt;&lt;left val=&quot;79&quot;/&gt;&lt;top val=&quot;15&quot;/&gt;&lt;width val=&quot;578&quot;/&gt;&lt;height val=&quot;87&quot;/&gt;&lt;hasText val=&quot;1&quot;/&gt;&lt;/Image&gt;&lt;/ThreeDShape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343E68F1-7C50-40D7-9B5D-1250EF501CBE}&quot;/&gt;&lt;isInvalidForFieldText val=&quot;0&quot;/&gt;&lt;Image&gt;&lt;filename val=&quot;C:\Users\AminP\AppData\Local\Temp\CP1269621116154Session\CPTrustFolder1269621116154\PPTImport1269621220519\data\asimages\{343E68F1-7C50-40D7-9B5D-1250EF501CBE}_22.png&quot;/&gt;&lt;left val=&quot;409&quot;/&gt;&lt;top val=&quot;237&quot;/&gt;&lt;width val=&quot;228&quot;/&gt;&lt;height val=&quot;62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31&quot;/&gt;&lt;lineCharCount val=&quot;20&quot;/&gt;&lt;lineCharCount val=&quot;29&quot;/&gt;&lt;lineCharCount val=&quot;28&quot;/&gt;&lt;/TableIndex&gt;&lt;/ShapeTextInfo&gt;"/>
  <p:tag name="PRESENTER_SHAPEINFO" val="&lt;ThreeDShapeInfo&gt;&lt;uuid val=&quot;{0BCEC6A0-8005-4A39-B05B-6659AF6A5614}&quot;/&gt;&lt;isInvalidForFieldText val=&quot;1&quot;/&gt;&lt;Image&gt;&lt;filename val=&quot;C:\Users\AminP\AppData\Local\Temp\CP1269621116154Session\CPTrustFolder1269621116154\PPTImport1269621220519\data\asimages\{0BCEC6A0-8005-4A39-B05B-6659AF6A5614}_22_S.png&quot;/&gt;&lt;left val=&quot;54&quot;/&gt;&lt;top val=&quot;315&quot;/&gt;&lt;width val=&quot;312&quot;/&gt;&lt;height val=&quot;173&quot;/&gt;&lt;hasText val=&quot;0&quot;/&gt;&lt;/Image&gt;&lt;Image&gt;&lt;filename val=&quot;C:\Users\AminP\AppData\Local\Temp\CP1269621116154Session\CPTrustFolder1269621116154\PPTImport1269621220519\data\asimages\{0BCEC6A0-8005-4A39-B05B-6659AF6A5614}_22_T.png&quot;/&gt;&lt;left val=&quot;46&quot;/&gt;&lt;top val=&quot;311&quot;/&gt;&lt;width val=&quot;325&quot;/&gt;&lt;height val=&quot;185&quot;/&gt;&lt;hasText val=&quot;1&quot;/&gt;&lt;/Image&gt;&lt;/ThreeDShape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PRESENTER_SHAPEINFO" val="&lt;ThreeDShapeInfo&gt;&lt;uuid val=&quot;{183DB6B1-586B-4E90-95BB-4192D9615972}&quot;/&gt;&lt;isInvalidForFieldText val=&quot;0&quot;/&gt;&lt;Image&gt;&lt;filename val=&quot;C:\Users\AminP\AppData\Local\Temp\CP1269621116154Session\CPTrustFolder1269621116154\PPTImport1269621220519\data\asimages\{183DB6B1-586B-4E90-95BB-4192D9615972}_22.png&quot;/&gt;&lt;left val=&quot;84&quot;/&gt;&lt;top val=&quot;237&quot;/&gt;&lt;width val=&quot;233&quot;/&gt;&lt;height val=&quot;62&quot;/&gt;&lt;hasText val=&quot;1&quot;/&gt;&lt;/Image&gt;&lt;/ThreeDShape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25E9D7E2-17E9-49DC-87F7-32FA351AEA62}&quot;/&gt;&lt;isInvalidForFieldText val=&quot;0&quot;/&gt;&lt;Image&gt;&lt;filename val=&quot;C:\Users\AminP\AppData\Local\Temp\CP1269621116154Session\CPTrustFolder1269621116154\PPTImport1269621220519\data\asimages\{25E9D7E2-17E9-49DC-87F7-32FA351AEA62}_24.png&quot;/&gt;&lt;left val=&quot;-3&quot;/&gt;&lt;top val=&quot;330&quot;/&gt;&lt;width val=&quot;729&quot;/&gt;&lt;height val=&quot;214&quot;/&gt;&lt;hasText val=&quot;1&quot;/&gt;&lt;/Image&gt;&lt;/ThreeDShape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PRESENTER_SHAPEINFO" val="&lt;ThreeDShapeInfo&gt;&lt;uuid val=&quot;{325257BD-1C91-46FF-BFCD-5A2249868F0E}&quot;/&gt;&lt;isInvalidForFieldText val=&quot;0&quot;/&gt;&lt;Image&gt;&lt;filename val=&quot;C:\Users\AminP\AppData\Local\Temp\CP1269621116154Session\CPTrustFolder1269621116154\PPTImport1269621220519\data\asimages\{325257BD-1C91-46FF-BFCD-5A2249868F0E}_24.png&quot;/&gt;&lt;left val=&quot;315&quot;/&gt;&lt;top val=&quot;73&quot;/&gt;&lt;width val=&quot;328&quot;/&gt;&lt;height val=&quot;141&quot;/&gt;&lt;hasText val=&quot;1&quot;/&gt;&lt;/Image&gt;&lt;/ThreeDShape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CEF07204-AD35-48BC-A5AA-2286EFFC2162}&quot;/&gt;&lt;isInvalidForFieldText val=&quot;0&quot;/&gt;&lt;Image&gt;&lt;filename val=&quot;C:\Users\AminP\AppData\Local\Temp\CP1269621116154Session\CPTrustFolder1269621116154\PPTImport1269621220519\data\asimages\{CEF07204-AD35-48BC-A5AA-2286EFFC2162}_24.png&quot;/&gt;&lt;left val=&quot;314&quot;/&gt;&lt;top val=&quot;159&quot;/&gt;&lt;width val=&quot;330&quot;/&gt;&lt;height val=&quot;85&quot;/&gt;&lt;hasText val=&quot;1&quot;/&gt;&lt;/Image&gt;&lt;/ThreeDShape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PRESENTER_SHAPEINFO" val="&lt;ThreeDShapeInfo&gt;&lt;uuid val=&quot;{DA41F392-66AD-4C9B-BDBA-8E6478B51AF9}&quot;/&gt;&lt;isInvalidForFieldText val=&quot;0&quot;/&gt;&lt;Image&gt;&lt;filename val=&quot;C:\Users\AminP\AppData\Local\Temp\CP1269621116154Session\CPTrustFolder1269621116154\PPTImport1269621220519\data\asimages\{DA41F392-66AD-4C9B-BDBA-8E6478B51AF9}_24.png&quot;/&gt;&lt;left val=&quot;315&quot;/&gt;&lt;top val=&quot;207&quot;/&gt;&lt;width val=&quot;376&quot;/&gt;&lt;height val=&quot;124&quot;/&gt;&lt;hasText val=&quot;1&quot;/&gt;&lt;/Image&gt;&lt;/ThreeDShape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4&quot;/&gt;&lt;lineCharCount val=&quot;24&quot;/&gt;&lt;/TableIndex&gt;&lt;/ShapeTextInfo&gt;"/>
  <p:tag name="PRESENTER_SHAPEINFO" val="&lt;ThreeDShapeInfo&gt;&lt;uuid val=&quot;{389E63C5-F0DD-4772-BB04-8C3A532EE24C}&quot;/&gt;&lt;isInvalidForFieldText val=&quot;0&quot;/&gt;&lt;Image&gt;&lt;filename val=&quot;C:\Users\AminP\AppData\Local\Temp\CP1269621116154Session\CPTrustFolder1269621116154\PPTImport1269621220519\data\asimages\{389E63C5-F0DD-4772-BB04-8C3A532EE24C}_24.png&quot;/&gt;&lt;left val=&quot;21&quot;/&gt;&lt;top val=&quot;156&quot;/&gt;&lt;width val=&quot;310&quot;/&gt;&lt;height val=&quot;127&quot;/&gt;&lt;hasText val=&quot;1&quot;/&gt;&lt;/Image&gt;&lt;/ThreeDShape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E80394F-9E09-42CA-8E83-D33A710939B5}&quot;/&gt;&lt;isInvalidForFieldText val=&quot;0&quot;/&gt;&lt;Image&gt;&lt;filename val=&quot;C:\Users\AminP\AppData\Local\Temp\CP1269621116154Session\CPTrustFolder1269621116154\PPTImport1269621220519\data\asimages\{6E80394F-9E09-42CA-8E83-D33A710939B5}_25.png&quot;/&gt;&lt;left val=&quot;-3&quot;/&gt;&lt;top val=&quot;324&quot;/&gt;&lt;width val=&quot;729&quot;/&gt;&lt;height val=&quot;222&quot;/&gt;&lt;hasText val=&quot;1&quot;/&gt;&lt;/Image&gt;&lt;/ThreeDShape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5DDF2875-FA65-4332-94C6-9B8E1425F660}&quot;/&gt;&lt;isInvalidForFieldText val=&quot;0&quot;/&gt;&lt;Image&gt;&lt;filename val=&quot;C:\Users\AminP\AppData\Local\Temp\CP1269621116154Session\CPTrustFolder1269621116154\PPTImport1269621220519\data\asimages\{5DDF2875-FA65-4332-94C6-9B8E1425F660}_25.png&quot;/&gt;&lt;left val=&quot;114&quot;/&gt;&lt;top val=&quot;44&quot;/&gt;&lt;width val=&quot;516&quot;/&gt;&lt;height val=&quot;87&quot;/&gt;&lt;hasText val=&quot;1&quot;/&gt;&lt;/Image&gt;&lt;/ThreeDShape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55&quot;/&gt;&lt;lineCharCount val=&quot;59&quot;/&gt;&lt;lineCharCount val=&quot;60&quot;/&gt;&lt;lineCharCount val=&quot;67&quot;/&gt;&lt;/TableIndex&gt;&lt;/ShapeTextInfo&gt;"/>
  <p:tag name="PRESENTER_SHAPEINFO" val="&lt;ThreeDShapeInfo&gt;&lt;uuid val=&quot;{17BA26A6-B082-4E54-8ADC-333F4DC6C846}&quot;/&gt;&lt;isInvalidForFieldText val=&quot;1&quot;/&gt;&lt;Image&gt;&lt;filename val=&quot;C:\Users\AminP\AppData\Local\Temp\CP1269621116154Session\CPTrustFolder1269621116154\PPTImport1269621220519\data\asimages\{17BA26A6-B082-4E54-8ADC-333F4DC6C846}_25_S.png&quot;/&gt;&lt;left val=&quot;65&quot;/&gt;&lt;top val=&quot;136&quot;/&gt;&lt;width val=&quot;613&quot;/&gt;&lt;height val=&quot;173&quot;/&gt;&lt;hasText val=&quot;0&quot;/&gt;&lt;/Image&gt;&lt;Image&gt;&lt;filename val=&quot;C:\Users\AminP\AppData\Local\Temp\CP1269621116154Session\CPTrustFolder1269621116154\PPTImport1269621220519\data\asimages\{17BA26A6-B082-4E54-8ADC-333F4DC6C846}_25_T.png&quot;/&gt;&lt;left val=&quot;57&quot;/&gt;&lt;top val=&quot;132&quot;/&gt;&lt;width val=&quot;626&quot;/&gt;&lt;height val=&quot;188&quot;/&gt;&lt;hasText val=&quot;1&quot;/&gt;&lt;/Image&gt;&lt;/ThreeDShape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PRESENTER_SHAPEINFO" val="&lt;ThreeDShapeInfo&gt;&lt;uuid val=&quot;{96F37A53-4CB4-450F-8C98-2225BEF11619}&quot;/&gt;&lt;isInvalidForFieldText val=&quot;1&quot;/&gt;&lt;Image&gt;&lt;filename val=&quot;C:\Users\AminP\AppData\Local\Temp\CP1269621116154Session\CPTrustFolder1269621116154\PPTImport1269621220519\data\asimages\{96F37A53-4CB4-450F-8C98-2225BEF11619}_25_S.png&quot;/&gt;&lt;left val=&quot;501&quot;/&gt;&lt;top val=&quot;384&quot;/&gt;&lt;width val=&quot;131&quot;/&gt;&lt;height val=&quot;52&quot;/&gt;&lt;hasText val=&quot;0&quot;/&gt;&lt;/Image&gt;&lt;Image&gt;&lt;filename val=&quot;C:\Users\AminP\AppData\Local\Temp\CP1269621116154Session\CPTrustFolder1269621116154\PPTImport1269621220519\data\asimages\{96F37A53-4CB4-450F-8C98-2225BEF11619}_25_T.png&quot;/&gt;&lt;left val=&quot;502&quot;/&gt;&lt;top val=&quot;383&quot;/&gt;&lt;width val=&quot;132&quot;/&gt;&lt;height val=&quot;61&quot;/&gt;&lt;hasText val=&quot;1&quot;/&gt;&lt;/Image&gt;&lt;/ThreeDShape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CBBE1DF-7256-4E5A-AD74-767B250AC74C}&quot;/&gt;&lt;isInvalidForFieldText val=&quot;0&quot;/&gt;&lt;Image&gt;&lt;filename val=&quot;C:\Users\AminP\AppData\Local\Temp\CP1269621116154Session\CPTrustFolder1269621116154\PPTImport1269621220519\data\asimages\{6CBBE1DF-7256-4E5A-AD74-767B250AC74C}_26.png&quot;/&gt;&lt;left val=&quot;-3&quot;/&gt;&lt;top val=&quot;324&quot;/&gt;&lt;width val=&quot;729&quot;/&gt;&lt;height val=&quot;222&quot;/&gt;&lt;hasText val=&quot;1&quot;/&gt;&lt;/Image&gt;&lt;/ThreeDShape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679207C7-A9B5-4C37-8D4A-10BF6CD5CC6E}&quot;/&gt;&lt;isInvalidForFieldText val=&quot;0&quot;/&gt;&lt;Image&gt;&lt;filename val=&quot;C:\Users\AminP\AppData\Local\Temp\CP1269621116154Session\CPTrustFolder1269621116154\PPTImport1269621220519\data\asimages\{679207C7-A9B5-4C37-8D4A-10BF6CD5CC6E}_26.png&quot;/&gt;&lt;left val=&quot;133&quot;/&gt;&lt;top val=&quot;40&quot;/&gt;&lt;width val=&quot;487&quot;/&gt;&lt;height val=&quot;83&quot;/&gt;&lt;hasText val=&quot;1&quot;/&gt;&lt;/Image&gt;&lt;/ThreeDShape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3&quot;/&gt;&lt;lineCharCount val=&quot;55&quot;/&gt;&lt;lineCharCount val=&quot;58&quot;/&gt;&lt;lineCharCount val=&quot;60&quot;/&gt;&lt;lineCharCount val=&quot;17&quot;/&gt;&lt;/TableIndex&gt;&lt;/ShapeTextInfo&gt;"/>
  <p:tag name="PRESENTER_SHAPEINFO" val="&lt;ThreeDShapeInfo&gt;&lt;uuid val=&quot;{C9CA6A0B-711D-47A7-A4D2-46D8842655E2}&quot;/&gt;&lt;isInvalidForFieldText val=&quot;1&quot;/&gt;&lt;Image&gt;&lt;filename val=&quot;C:\Users\AminP\AppData\Local\Temp\CP1269621116154Session\CPTrustFolder1269621116154\PPTImport1269621220519\data\asimages\{C9CA6A0B-711D-47A7-A4D2-46D8842655E2}_26_S.png&quot;/&gt;&lt;left val=&quot;71&quot;/&gt;&lt;top val=&quot;136&quot;/&gt;&lt;width val=&quot;612&quot;/&gt;&lt;height val=&quot;211&quot;/&gt;&lt;hasText val=&quot;0&quot;/&gt;&lt;/Image&gt;&lt;Image&gt;&lt;filename val=&quot;C:\Users\AminP\AppData\Local\Temp\CP1269621116154Session\CPTrustFolder1269621116154\PPTImport1269621220519\data\asimages\{C9CA6A0B-711D-47A7-A4D2-46D8842655E2}_26_T.png&quot;/&gt;&lt;left val=&quot;63&quot;/&gt;&lt;top val=&quot;132&quot;/&gt;&lt;width val=&quot;631&quot;/&gt;&lt;height val=&quot;226&quot;/&gt;&lt;hasText val=&quot;1&quot;/&gt;&lt;/Image&gt;&lt;/ThreeDShape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PRESENTER_SHAPEINFO" val="&lt;ThreeDShapeInfo&gt;&lt;uuid val=&quot;{9BA9454A-B04B-42B8-9ABB-1BE94D728172}&quot;/&gt;&lt;isInvalidForFieldText val=&quot;1&quot;/&gt;&lt;Image&gt;&lt;filename val=&quot;C:\Users\AminP\AppData\Local\Temp\CP1269621116154Session\CPTrustFolder1269621116154\PPTImport1269621220519\data\asimages\{9BA9454A-B04B-42B8-9ABB-1BE94D728172}_26_S.png&quot;/&gt;&lt;left val=&quot;529&quot;/&gt;&lt;top val=&quot;360&quot;/&gt;&lt;width val=&quot;145&quot;/&gt;&lt;height val=&quot;52&quot;/&gt;&lt;hasText val=&quot;0&quot;/&gt;&lt;/Image&gt;&lt;Image&gt;&lt;filename val=&quot;C:\Users\AminP\AppData\Local\Temp\CP1269621116154Session\CPTrustFolder1269621116154\PPTImport1269621220519\data\asimages\{9BA9454A-B04B-42B8-9ABB-1BE94D728172}_26_T.png&quot;/&gt;&lt;left val=&quot;531&quot;/&gt;&lt;top val=&quot;359&quot;/&gt;&lt;width val=&quot;140&quot;/&gt;&lt;height val=&quot;59&quot;/&gt;&lt;hasText val=&quot;1&quot;/&gt;&lt;/Image&gt;&lt;/ThreeDShape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D012ECCE-0001-49B7-A58B-A43628A47E18}&quot;/&gt;&lt;isInvalidForFieldText val=&quot;0&quot;/&gt;&lt;Image&gt;&lt;filename val=&quot;C:\Users\AminP\AppData\Local\Temp\CP1269621116154Session\CPTrustFolder1269621116154\PPTImport1269621220519\data\asimages\{D012ECCE-0001-49B7-A58B-A43628A47E18}_27.png&quot;/&gt;&lt;left val=&quot;-3&quot;/&gt;&lt;top val=&quot;324&quot;/&gt;&lt;width val=&quot;729&quot;/&gt;&lt;height val=&quot;222&quot;/&gt;&lt;hasText val=&quot;1&quot;/&gt;&lt;/Image&gt;&lt;/ThreeDShape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C26CD0EC-69FF-45BC-AC60-5A1FBE755DA6}&quot;/&gt;&lt;isInvalidForFieldText val=&quot;0&quot;/&gt;&lt;Image&gt;&lt;filename val=&quot;C:\Users\AminP\AppData\Local\Temp\CP1269621116154Session\CPTrustFolder1269621116154\PPTImport1269621220519\data\asimages\{C26CD0EC-69FF-45BC-AC60-5A1FBE755DA6}_27.png&quot;/&gt;&lt;left val=&quot;133&quot;/&gt;&lt;top val=&quot;30&quot;/&gt;&lt;width val=&quot;499&quot;/&gt;&lt;height val=&quot;92&quot;/&gt;&lt;hasText val=&quot;1&quot;/&gt;&lt;/Image&gt;&lt;/ThreeDShape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55&quot;/&gt;&lt;lineCharCount val=&quot;67&quot;/&gt;&lt;lineCharCount val=&quot;61&quot;/&gt;&lt;lineCharCount val=&quot;16&quot;/&gt;&lt;/TableIndex&gt;&lt;/ShapeTextInfo&gt;"/>
  <p:tag name="PRESENTER_SHAPEINFO" val="&lt;ThreeDShapeInfo&gt;&lt;uuid val=&quot;{6D3120AD-BFDB-4735-A4C0-A0CB7FC54482}&quot;/&gt;&lt;isInvalidForFieldText val=&quot;1&quot;/&gt;&lt;Image&gt;&lt;filename val=&quot;C:\Users\AminP\AppData\Local\Temp\CP1269621116154Session\CPTrustFolder1269621116154\PPTImport1269621220519\data\asimages\{6D3120AD-BFDB-4735-A4C0-A0CB7FC54482}_27_S.png&quot;/&gt;&lt;left val=&quot;42&quot;/&gt;&lt;top val=&quot;119&quot;/&gt;&lt;width val=&quot;631&quot;/&gt;&lt;height val=&quot;173&quot;/&gt;&lt;hasText val=&quot;0&quot;/&gt;&lt;/Image&gt;&lt;Image&gt;&lt;filename val=&quot;C:\Users\AminP\AppData\Local\Temp\CP1269621116154Session\CPTrustFolder1269621116154\PPTImport1269621220519\data\asimages\{6D3120AD-BFDB-4735-A4C0-A0CB7FC54482}_27_T.png&quot;/&gt;&lt;left val=&quot;35&quot;/&gt;&lt;top val=&quot;114&quot;/&gt;&lt;width val=&quot;642&quot;/&gt;&lt;height val=&quot;188&quot;/&gt;&lt;hasText val=&quot;1&quot;/&gt;&lt;/Image&gt;&lt;/ThreeDShape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60481D7E-2630-4FFF-8DD7-DF6C9048106B}&quot;/&gt;&lt;isInvalidForFieldText val=&quot;1&quot;/&gt;&lt;Image&gt;&lt;filename val=&quot;C:\Users\AminP\AppData\Local\Temp\CP1269621116154Session\CPTrustFolder1269621116154\PPTImport1269621220519\data\asimages\{60481D7E-2630-4FFF-8DD7-DF6C9048106B}_27_S.png&quot;/&gt;&lt;left val=&quot;372&quot;/&gt;&lt;top val=&quot;342&quot;/&gt;&lt;width val=&quot;220&quot;/&gt;&lt;height val=&quot;52&quot;/&gt;&lt;hasText val=&quot;0&quot;/&gt;&lt;/Image&gt;&lt;Image&gt;&lt;filename val=&quot;C:\Users\AminP\AppData\Local\Temp\CP1269621116154Session\CPTrustFolder1269621116154\PPTImport1269621220519\data\asimages\{60481D7E-2630-4FFF-8DD7-DF6C9048106B}_27_T.png&quot;/&gt;&lt;left val=&quot;375&quot;/&gt;&lt;top val=&quot;341&quot;/&gt;&lt;width val=&quot;214&quot;/&gt;&lt;height val=&quot;62&quot;/&gt;&lt;hasText val=&quot;1&quot;/&gt;&lt;/Image&gt;&lt;/ThreeDShape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83F748E5-7F25-447C-8A1C-7AA5F3A949E9}&quot;/&gt;&lt;isInvalidForFieldText val=&quot;0&quot;/&gt;&lt;Image&gt;&lt;filename val=&quot;C:\Users\AminP\AppData\Local\Temp\CP1269621116154Session\CPTrustFolder1269621116154\PPTImport1269621220519\data\asimages\{83F748E5-7F25-447C-8A1C-7AA5F3A949E9}_28.png&quot;/&gt;&lt;left val=&quot;-3&quot;/&gt;&lt;top val=&quot;318&quot;/&gt;&lt;width val=&quot;729&quot;/&gt;&lt;height val=&quot;228&quot;/&gt;&lt;hasText val=&quot;1&quot;/&gt;&lt;/Image&gt;&lt;/ThreeDShape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  <p:tag name="PRESENTER_SHAPEINFO" val="&lt;ThreeDShapeInfo&gt;&lt;uuid val=&quot;{59B4303A-B3F4-4D33-813F-581D3822FB5D}&quot;/&gt;&lt;isInvalidForFieldText val=&quot;0&quot;/&gt;&lt;Image&gt;&lt;filename val=&quot;C:\Users\AminP\AppData\Local\Temp\CP1269621116154Session\CPTrustFolder1269621116154\PPTImport1269621220519\data\asimages\{59B4303A-B3F4-4D33-813F-581D3822FB5D}_1.png&quot;/&gt;&lt;left val=&quot;70&quot;/&gt;&lt;top val=&quot;53&quot;/&gt;&lt;width val=&quot;585&quot;/&gt;&lt;height val=&quot;88&quot;/&gt;&lt;hasText val=&quot;1&quot;/&gt;&lt;/Image&gt;&lt;/ThreeDShape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6&quot;/&gt;&lt;lineCharCount val=&quot;59&quot;/&gt;&lt;lineCharCount val=&quot;57&quot;/&gt;&lt;lineCharCount val=&quot;66&quot;/&gt;&lt;lineCharCount val=&quot;56&quot;/&gt;&lt;lineCharCount val=&quot;63&quot;/&gt;&lt;/TableIndex&gt;&lt;/ShapeTextInfo&gt;"/>
  <p:tag name="PRESENTER_SHAPEINFO" val="&lt;ThreeDShapeInfo&gt;&lt;uuid val=&quot;{BC48943F-A9E6-4697-9892-912B267D6A0E}&quot;/&gt;&lt;isInvalidForFieldText val=&quot;1&quot;/&gt;&lt;Image&gt;&lt;filename val=&quot;C:\Users\AminP\AppData\Local\Temp\CP1269621116154Session\CPTrustFolder1269621116154\PPTImport1269621220519\data\asimages\{BC48943F-A9E6-4697-9892-912B267D6A0E}_28_S.png&quot;/&gt;&lt;left val=&quot;77&quot;/&gt;&lt;top val=&quot;78&quot;/&gt;&lt;width val=&quot;612&quot;/&gt;&lt;height val=&quot;250&quot;/&gt;&lt;hasText val=&quot;0&quot;/&gt;&lt;/Image&gt;&lt;Image&gt;&lt;filename val=&quot;C:\Users\AminP\AppData\Local\Temp\CP1269621116154Session\CPTrustFolder1269621116154\PPTImport1269621220519\data\asimages\{BC48943F-A9E6-4697-9892-912B267D6A0E}_28_T.png&quot;/&gt;&lt;left val=&quot;69&quot;/&gt;&lt;top val=&quot;73&quot;/&gt;&lt;width val=&quot;630&quot;/&gt;&lt;height val=&quot;265&quot;/&gt;&lt;hasText val=&quot;1&quot;/&gt;&lt;/Image&gt;&lt;/ThreeDShape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D68C0AD9-DA63-4B14-B9FE-78533C0CF3DD}&quot;/&gt;&lt;isInvalidForFieldText val=&quot;0&quot;/&gt;&lt;Image&gt;&lt;filename val=&quot;C:\Users\AminP\AppData\Local\Temp\CP1269621116154Session\CPTrustFolder1269621116154\PPTImport1269621220519\data\asimages\{D68C0AD9-DA63-4B14-B9FE-78533C0CF3DD}_29.png&quot;/&gt;&lt;left val=&quot;110&quot;/&gt;&lt;top val=&quot;129&quot;/&gt;&lt;width val=&quot;426&quot;/&gt;&lt;height val=&quot;97&quot;/&gt;&lt;hasText val=&quot;1&quot;/&gt;&lt;/Image&gt;&lt;/ThreeDShape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5BE88239-6A27-43EA-B278-C68A5253A151}&quot;/&gt;&lt;isInvalidForFieldText val=&quot;0&quot;/&gt;&lt;Image&gt;&lt;filename val=&quot;C:\Users\AminP\AppData\Local\Temp\CP1269621116154Session\CPTrustFolder1269621116154\PPTImport1269621220519\data\asimages\{5BE88239-6A27-43EA-B278-C68A5253A151}_30.png&quot;/&gt;&lt;left val=&quot;-3&quot;/&gt;&lt;top val=&quot;324&quot;/&gt;&lt;width val=&quot;729&quot;/&gt;&lt;height val=&quot;220&quot;/&gt;&lt;hasText val=&quot;1&quot;/&gt;&lt;/Image&gt;&lt;/ThreeDShape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2C8FCFFA-96D0-4CFA-AA5D-C2108300289C}&quot;/&gt;&lt;isInvalidForFieldText val=&quot;0&quot;/&gt;&lt;Image&gt;&lt;filename val=&quot;C:\Users\AminP\AppData\Local\Temp\CP1269621116154Session\CPTrustFolder1269621116154\PPTImport1269621220519\data\asimages\{2C8FCFFA-96D0-4CFA-AA5D-C2108300289C}_30.png&quot;/&gt;&lt;left val=&quot;118&quot;/&gt;&lt;top val=&quot;12&quot;/&gt;&lt;width val=&quot;496&quot;/&gt;&lt;height val=&quot;76&quot;/&gt;&lt;hasText val=&quot;1&quot;/&gt;&lt;/Image&gt;&lt;/ThreeDShape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PRESENTER_SHAPEINFO" val="&lt;ThreeDShapeInfo&gt;&lt;uuid val=&quot;{FDBA79DD-B96D-40B1-901A-EF0319A00781}&quot;/&gt;&lt;isInvalidForFieldText val=&quot;1&quot;/&gt;&lt;Image&gt;&lt;filename val=&quot;C:\Users\AminP\AppData\Local\Temp\CP1269621116154Session\CPTrustFolder1269621116154\PPTImport1269621220519\data\asimages\{FDBA79DD-B96D-40B1-901A-EF0319A00781}_30_S.png&quot;/&gt;&lt;left val=&quot;277&quot;/&gt;&lt;top val=&quot;125&quot;/&gt;&lt;width val=&quot;162&quot;/&gt;&lt;height val=&quot;52&quot;/&gt;&lt;hasText val=&quot;0&quot;/&gt;&lt;/Image&gt;&lt;Image&gt;&lt;filename val=&quot;C:\Users\AminP\AppData\Local\Temp\CP1269621116154Session\CPTrustFolder1269621116154\PPTImport1269621220519\data\asimages\{FDBA79DD-B96D-40B1-901A-EF0319A00781}_30_T.png&quot;/&gt;&lt;left val=&quot;281&quot;/&gt;&lt;top val=&quot;123&quot;/&gt;&lt;width val=&quot;155&quot;/&gt;&lt;height val=&quot;62&quot;/&gt;&lt;hasText val=&quot;1&quot;/&gt;&lt;/Image&gt;&lt;/ThreeDShape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PRESENTER_SHAPEINFO" val="&lt;ThreeDShapeInfo&gt;&lt;uuid val=&quot;{DECB034D-D630-4E32-8807-D5735F477F57}&quot;/&gt;&lt;isInvalidForFieldText val=&quot;1&quot;/&gt;&lt;Image&gt;&lt;filename val=&quot;C:\Users\AminP\AppData\Local\Temp\CP1269621116154Session\CPTrustFolder1269621116154\PPTImport1269621220519\data\asimages\{DECB034D-D630-4E32-8807-D5735F477F57}_30_S.png&quot;/&gt;&lt;left val=&quot;492&quot;/&gt;&lt;top val=&quot;125&quot;/&gt;&lt;width val=&quot;186&quot;/&gt;&lt;height val=&quot;52&quot;/&gt;&lt;hasText val=&quot;0&quot;/&gt;&lt;/Image&gt;&lt;Image&gt;&lt;filename val=&quot;C:\Users\AminP\AppData\Local\Temp\CP1269621116154Session\CPTrustFolder1269621116154\PPTImport1269621220519\data\asimages\{DECB034D-D630-4E32-8807-D5735F477F57}_30_T.png&quot;/&gt;&lt;left val=&quot;486&quot;/&gt;&lt;top val=&quot;123&quot;/&gt;&lt;width val=&quot;187&quot;/&gt;&lt;height val=&quot;62&quot;/&gt;&lt;hasText val=&quot;1&quot;/&gt;&lt;/Image&gt;&lt;/ThreeDShape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PRESENTER_SHAPEINFO" val="&lt;ThreeDShapeInfo&gt;&lt;uuid val=&quot;{DA04CCBE-4399-4BCC-926C-8E880A8228DA}&quot;/&gt;&lt;isInvalidForFieldText val=&quot;1&quot;/&gt;&lt;Image&gt;&lt;filename val=&quot;C:\Users\AminP\AppData\Local\Temp\CP1269621116154Session\CPTrustFolder1269621116154\PPTImport1269621220519\data\asimages\{DA04CCBE-4399-4BCC-926C-8E880A8228DA}_30_S.png&quot;/&gt;&lt;left val=&quot;277&quot;/&gt;&lt;top val=&quot;187&quot;/&gt;&lt;width val=&quot;162&quot;/&gt;&lt;height val=&quot;52&quot;/&gt;&lt;hasText val=&quot;0&quot;/&gt;&lt;/Image&gt;&lt;Image&gt;&lt;filename val=&quot;C:\Users\AminP\AppData\Local\Temp\CP1269621116154Session\CPTrustFolder1269621116154\PPTImport1269621220519\data\asimages\{DA04CCBE-4399-4BCC-926C-8E880A8228DA}_30_T.png&quot;/&gt;&lt;left val=&quot;281&quot;/&gt;&lt;top val=&quot;186&quot;/&gt;&lt;width val=&quot;155&quot;/&gt;&lt;height val=&quot;62&quot;/&gt;&lt;hasText val=&quot;1&quot;/&gt;&lt;/Image&gt;&lt;/ThreeDShape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456965A1-8552-411C-BD98-D8A67375B082}&quot;/&gt;&lt;isInvalidForFieldText val=&quot;1&quot;/&gt;&lt;Image&gt;&lt;filename val=&quot;C:\Users\AminP\AppData\Local\Temp\CP1269621116154Session\CPTrustFolder1269621116154\PPTImport1269621220519\data\asimages\{456965A1-8552-411C-BD98-D8A67375B082}_30_S.png&quot;/&gt;&lt;left val=&quot;488&quot;/&gt;&lt;top val=&quot;187&quot;/&gt;&lt;width val=&quot;190&quot;/&gt;&lt;height val=&quot;52&quot;/&gt;&lt;hasText val=&quot;0&quot;/&gt;&lt;/Image&gt;&lt;Image&gt;&lt;filename val=&quot;C:\Users\AminP\AppData\Local\Temp\CP1269621116154Session\CPTrustFolder1269621116154\PPTImport1269621220519\data\asimages\{456965A1-8552-411C-BD98-D8A67375B082}_30_T.png&quot;/&gt;&lt;left val=&quot;488&quot;/&gt;&lt;top val=&quot;186&quot;/&gt;&lt;width val=&quot;192&quot;/&gt;&lt;height val=&quot;62&quot;/&gt;&lt;hasText val=&quot;1&quot;/&gt;&lt;/Image&gt;&lt;/ThreeDShape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PRESENTER_SHAPEINFO" val="&lt;ThreeDShapeInfo&gt;&lt;uuid val=&quot;{B7E6CE8B-DF5B-45D1-B79E-0D134F1D21E4}&quot;/&gt;&lt;isInvalidForFieldText val=&quot;1&quot;/&gt;&lt;Image&gt;&lt;filename val=&quot;C:\Users\AminP\AppData\Local\Temp\CP1269621116154Session\CPTrustFolder1269621116154\PPTImport1269621220519\data\asimages\{B7E6CE8B-DF5B-45D1-B79E-0D134F1D21E4}_30_S.png&quot;/&gt;&lt;left val=&quot;277&quot;/&gt;&lt;top val=&quot;246&quot;/&gt;&lt;width val=&quot;162&quot;/&gt;&lt;height val=&quot;52&quot;/&gt;&lt;hasText val=&quot;0&quot;/&gt;&lt;/Image&gt;&lt;Image&gt;&lt;filename val=&quot;C:\Users\AminP\AppData\Local\Temp\CP1269621116154Session\CPTrustFolder1269621116154\PPTImport1269621220519\data\asimages\{B7E6CE8B-DF5B-45D1-B79E-0D134F1D21E4}_30_T.png&quot;/&gt;&lt;left val=&quot;281&quot;/&gt;&lt;top val=&quot;244&quot;/&gt;&lt;width val=&quot;155&quot;/&gt;&lt;height val=&quot;62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5A4CB7B4-406E-4712-B56F-89B35A1DB3BD}&quot;/&gt;&lt;isInvalidForFieldText val=&quot;0&quot;/&gt;&lt;Image&gt;&lt;filename val=&quot;C:\Users\AminP\AppData\Local\Temp\CP1269621116154Session\CPTrustFolder1269621116154\PPTImport1269621220519\data\asimages\{5A4CB7B4-406E-4712-B56F-89B35A1DB3BD}_2.png&quot;/&gt;&lt;left val=&quot;-3&quot;/&gt;&lt;top val=&quot;337&quot;/&gt;&lt;width val=&quot;729&quot;/&gt;&lt;height val=&quot;209&quot;/&gt;&lt;hasText val=&quot;1&quot;/&gt;&lt;/Image&gt;&lt;/ThreeDShape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AC0A0569-DDA7-477D-AB4C-13D444F19654}&quot;/&gt;&lt;isInvalidForFieldText val=&quot;1&quot;/&gt;&lt;Image&gt;&lt;filename val=&quot;C:\Users\AminP\AppData\Local\Temp\CP1269621116154Session\CPTrustFolder1269621116154\PPTImport1269621220519\data\asimages\{AC0A0569-DDA7-477D-AB4C-13D444F19654}_30_S.png&quot;/&gt;&lt;left val=&quot;488&quot;/&gt;&lt;top val=&quot;246&quot;/&gt;&lt;width val=&quot;190&quot;/&gt;&lt;height val=&quot;52&quot;/&gt;&lt;hasText val=&quot;0&quot;/&gt;&lt;/Image&gt;&lt;Image&gt;&lt;filename val=&quot;C:\Users\AminP\AppData\Local\Temp\CP1269621116154Session\CPTrustFolder1269621116154\PPTImport1269621220519\data\asimages\{AC0A0569-DDA7-477D-AB4C-13D444F19654}_30_T.png&quot;/&gt;&lt;left val=&quot;490&quot;/&gt;&lt;top val=&quot;244&quot;/&gt;&lt;width val=&quot;187&quot;/&gt;&lt;height val=&quot;62&quot;/&gt;&lt;hasText val=&quot;1&quot;/&gt;&lt;/Image&gt;&lt;/ThreeDShape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PRESENTER_SHAPEINFO" val="&lt;ThreeDShapeInfo&gt;&lt;uuid val=&quot;{9D3D65B5-F1A4-43E7-9847-FF31DFDD59B6}&quot;/&gt;&lt;isInvalidForFieldText val=&quot;1&quot;/&gt;&lt;Image&gt;&lt;filename val=&quot;C:\Users\AminP\AppData\Local\Temp\CP1269621116154Session\CPTrustFolder1269621116154\PPTImport1269621220519\data\asimages\{9D3D65B5-F1A4-43E7-9847-FF31DFDD59B6}_30_S.png&quot;/&gt;&lt;left val=&quot;283&quot;/&gt;&lt;top val=&quot;369&quot;/&gt;&lt;width val=&quot;162&quot;/&gt;&lt;height val=&quot;52&quot;/&gt;&lt;hasText val=&quot;0&quot;/&gt;&lt;/Image&gt;&lt;Image&gt;&lt;filename val=&quot;C:\Users\AminP\AppData\Local\Temp\CP1269621116154Session\CPTrustFolder1269621116154\PPTImport1269621220519\data\asimages\{9D3D65B5-F1A4-43E7-9847-FF31DFDD59B6}_30_T.png&quot;/&gt;&lt;left val=&quot;286&quot;/&gt;&lt;top val=&quot;367&quot;/&gt;&lt;width val=&quot;155&quot;/&gt;&lt;height val=&quot;62&quot;/&gt;&lt;hasText val=&quot;1&quot;/&gt;&lt;/Image&gt;&lt;/ThreeDShape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E1F3094D-8750-48CE-BB49-9DD06DDC0B84}&quot;/&gt;&lt;isInvalidForFieldText val=&quot;1&quot;/&gt;&lt;Image&gt;&lt;filename val=&quot;C:\Users\AminP\AppData\Local\Temp\CP1269621116154Session\CPTrustFolder1269621116154\PPTImport1269621220519\data\asimages\{E1F3094D-8750-48CE-BB49-9DD06DDC0B84}_30_S.png&quot;/&gt;&lt;left val=&quot;283&quot;/&gt;&lt;top val=&quot;429&quot;/&gt;&lt;width val=&quot;162&quot;/&gt;&lt;height val=&quot;52&quot;/&gt;&lt;hasText val=&quot;0&quot;/&gt;&lt;/Image&gt;&lt;Image&gt;&lt;filename val=&quot;C:\Users\AminP\AppData\Local\Temp\CP1269621116154Session\CPTrustFolder1269621116154\PPTImport1269621220519\data\asimages\{E1F3094D-8750-48CE-BB49-9DD06DDC0B84}_30_T.png&quot;/&gt;&lt;left val=&quot;286&quot;/&gt;&lt;top val=&quot;428&quot;/&gt;&lt;width val=&quot;155&quot;/&gt;&lt;height val=&quot;62&quot;/&gt;&lt;hasText val=&quot;1&quot;/&gt;&lt;/Image&gt;&lt;/ThreeDShape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A7257207-7A4C-4933-B170-62D11FD45F11}&quot;/&gt;&lt;isInvalidForFieldText val=&quot;1&quot;/&gt;&lt;Image&gt;&lt;filename val=&quot;C:\Users\AminP\AppData\Local\Temp\CP1269621116154Session\CPTrustFolder1269621116154\PPTImport1269621220519\data\asimages\{A7257207-7A4C-4933-B170-62D11FD45F11}_30_S.png&quot;/&gt;&lt;left val=&quot;283&quot;/&gt;&lt;top val=&quot;486&quot;/&gt;&lt;width val=&quot;162&quot;/&gt;&lt;height val=&quot;52&quot;/&gt;&lt;hasText val=&quot;0&quot;/&gt;&lt;/Image&gt;&lt;Image&gt;&lt;filename val=&quot;C:\Users\AminP\AppData\Local\Temp\CP1269621116154Session\CPTrustFolder1269621116154\PPTImport1269621220519\data\asimages\{A7257207-7A4C-4933-B170-62D11FD45F11}_30_T.png&quot;/&gt;&lt;left val=&quot;286&quot;/&gt;&lt;top val=&quot;485&quot;/&gt;&lt;width val=&quot;155&quot;/&gt;&lt;height val=&quot;61&quot;/&gt;&lt;hasText val=&quot;1&quot;/&gt;&lt;/Image&gt;&lt;/ThreeDShape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PRESENTER_SHAPEINFO" val="&lt;ThreeDShapeInfo&gt;&lt;uuid val=&quot;{D8236AB1-D915-4335-9C0B-F985980B28E5}&quot;/&gt;&lt;isInvalidForFieldText val=&quot;1&quot;/&gt;&lt;Image&gt;&lt;filename val=&quot;C:\Users\AminP\AppData\Local\Temp\CP1269621116154Session\CPTrustFolder1269621116154\PPTImport1269621220519\data\asimages\{D8236AB1-D915-4335-9C0B-F985980B28E5}_30_S.png&quot;/&gt;&lt;left val=&quot;492&quot;/&gt;&lt;top val=&quot;441&quot;/&gt;&lt;width val=&quot;161&quot;/&gt;&lt;height val=&quot;52&quot;/&gt;&lt;hasText val=&quot;0&quot;/&gt;&lt;/Image&gt;&lt;Image&gt;&lt;filename val=&quot;C:\Users\AminP\AppData\Local\Temp\CP1269621116154Session\CPTrustFolder1269621116154\PPTImport1269621220519\data\asimages\{D8236AB1-D915-4335-9C0B-F985980B28E5}_30_T.png&quot;/&gt;&lt;left val=&quot;495&quot;/&gt;&lt;top val=&quot;440&quot;/&gt;&lt;width val=&quot;155&quot;/&gt;&lt;height val=&quot;62&quot;/&gt;&lt;hasText val=&quot;1&quot;/&gt;&lt;/Image&gt;&lt;/ThreeDShape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73EFDBB-130C-4D2B-93D9-1744091C46BC}&quot;/&gt;&lt;isInvalidForFieldText val=&quot;0&quot;/&gt;&lt;Image&gt;&lt;filename val=&quot;C:\Users\AminP\AppData\Local\Temp\CP1269621116154Session\CPTrustFolder1269621116154\PPTImport1269621220519\data\asimages\{273EFDBB-130C-4D2B-93D9-1744091C46BC}_30.png&quot;/&gt;&lt;left val=&quot;140&quot;/&gt;&lt;top val=&quot;96&quot;/&gt;&lt;width val=&quot;439&quot;/&gt;&lt;height val=&quot;10&quot;/&gt;&lt;hasText val=&quot;1&quot;/&gt;&lt;/Image&gt;&lt;/ThreeDShape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5865674-405C-4346-961A-E0B504677786}&quot;/&gt;&lt;isInvalidForFieldText val=&quot;0&quot;/&gt;&lt;Image&gt;&lt;filename val=&quot;C:\Users\AminP\AppData\Local\Temp\CP1269621116154Session\CPTrustFolder1269621116154\PPTImport1269621220519\data\asimages\{D5865674-405C-4346-961A-E0B504677786}_30.png&quot;/&gt;&lt;left val=&quot;560&quot;/&gt;&lt;top val=&quot;98&quot;/&gt;&lt;width val=&quot;28&quot;/&gt;&lt;height val=&quot;46&quot;/&gt;&lt;hasText val=&quot;1&quot;/&gt;&lt;/Image&gt;&lt;/ThreeDShape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E288C47-EDC9-48F0-B3E9-B496FCF1BCBD}&quot;/&gt;&lt;isInvalidForFieldText val=&quot;0&quot;/&gt;&lt;Image&gt;&lt;filename val=&quot;C:\Users\AminP\AppData\Local\Temp\CP1269621116154Session\CPTrustFolder1269621116154\PPTImport1269621220519\data\asimages\{EE288C47-EDC9-48F0-B3E9-B496FCF1BCBD}_30.png&quot;/&gt;&lt;left val=&quot;129&quot;/&gt;&lt;top val=&quot;98&quot;/&gt;&lt;width val=&quot;28&quot;/&gt;&lt;height val=&quot;46&quot;/&gt;&lt;hasText val=&quot;1&quot;/&gt;&lt;/Image&gt;&lt;/ThreeDShape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1D8BF47-9AE6-4BD0-B61F-93D5EDDCEED9}&quot;/&gt;&lt;isInvalidForFieldText val=&quot;0&quot;/&gt;&lt;Image&gt;&lt;filename val=&quot;C:\Users\AminP\AppData\Local\Temp\CP1269621116154Session\CPTrustFolder1269621116154\PPTImport1269621220519\data\asimages\{C1D8BF47-9AE6-4BD0-B61F-93D5EDDCEED9}_30.png&quot;/&gt;&lt;left val=&quot;346&quot;/&gt;&lt;top val=&quot;65&quot;/&gt;&lt;width val=&quot;28&quot;/&gt;&lt;height val=&quot;79&quot;/&gt;&lt;hasText val=&quot;1&quot;/&gt;&lt;/Image&gt;&lt;/ThreeDShape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E891719-B10D-4672-9BBE-F874C64A30B1}&quot;/&gt;&lt;isInvalidForFieldText val=&quot;0&quot;/&gt;&lt;Image&gt;&lt;filename val=&quot;C:\Users\AminP\AppData\Local\Temp\CP1269621116154Session\CPTrustFolder1269621116154\PPTImport1269621220519\data\asimages\{0E891719-B10D-4672-9BBE-F874C64A30B1}_30.png&quot;/&gt;&lt;left val=&quot;132&quot;/&gt;&lt;top val=&quot;217&quot;/&gt;&lt;width val=&quot;28&quot;/&gt;&lt;height val=&quot;4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BC20A9E-88C8-4274-AB08-6C688773F8AC}&quot;/&gt;&lt;isInvalidForFieldText val=&quot;0&quot;/&gt;&lt;Image&gt;&lt;filename val=&quot;C:\Users\AminP\AppData\Local\Temp\CP1269621116154Session\CPTrustFolder1269621116154\PPTImport1269621220519\data\asimages\{DBC20A9E-88C8-4274-AB08-6C688773F8AC}_30.png&quot;/&gt;&lt;left val=&quot;346&quot;/&gt;&lt;top val=&quot;226&quot;/&gt;&lt;width val=&quot;28&quot;/&gt;&lt;height val=&quot;46&quot;/&gt;&lt;hasText val=&quot;1&quot;/&gt;&lt;/Image&gt;&lt;/ThreeDShapeInfo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D6B1F4C-EB31-46FB-9843-395315AF7146}&quot;/&gt;&lt;isInvalidForFieldText val=&quot;0&quot;/&gt;&lt;Image&gt;&lt;filename val=&quot;C:\Users\AminP\AppData\Local\Temp\CP1269621116154Session\CPTrustFolder1269621116154\PPTImport1269621220519\data\asimages\{0D6B1F4C-EB31-46FB-9843-395315AF7146}_30.png&quot;/&gt;&lt;left val=&quot;562&quot;/&gt;&lt;top val=&quot;230&quot;/&gt;&lt;width val=&quot;28&quot;/&gt;&lt;height val=&quot;46&quot;/&gt;&lt;hasText val=&quot;1&quot;/&gt;&lt;/Image&gt;&lt;/ThreeDShape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0C99B49-79A4-486E-987C-C88ED1351075}&quot;/&gt;&lt;isInvalidForFieldText val=&quot;0&quot;/&gt;&lt;Image&gt;&lt;filename val=&quot;C:\Users\AminP\AppData\Local\Temp\CP1269621116154Session\CPTrustFolder1269621116154\PPTImport1269621220519\data\asimages\{70C99B49-79A4-486E-987C-C88ED1351075}_30.png&quot;/&gt;&lt;left val=&quot;562&quot;/&gt;&lt;top val=&quot;168&quot;/&gt;&lt;width val=&quot;28&quot;/&gt;&lt;height val=&quot;46&quot;/&gt;&lt;hasText val=&quot;1&quot;/&gt;&lt;/Image&gt;&lt;/ThreeDShape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E5CE065-351D-439F-A7C4-B06561347157}&quot;/&gt;&lt;isInvalidForFieldText val=&quot;0&quot;/&gt;&lt;Image&gt;&lt;filename val=&quot;C:\Users\AminP\AppData\Local\Temp\CP1269621116154Session\CPTrustFolder1269621116154\PPTImport1269621220519\data\asimages\{2E5CE065-351D-439F-A7C4-B06561347157}_30.png&quot;/&gt;&lt;left val=&quot;346&quot;/&gt;&lt;top val=&quot;168&quot;/&gt;&lt;width val=&quot;28&quot;/&gt;&lt;height val=&quot;46&quot;/&gt;&lt;hasText val=&quot;1&quot;/&gt;&lt;/Image&gt;&lt;/ThreeDShape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C782ECE-FBE0-40CC-9181-CD2B8F0AEEAB}&quot;/&gt;&lt;isInvalidForFieldText val=&quot;0&quot;/&gt;&lt;Image&gt;&lt;filename val=&quot;C:\Users\AminP\AppData\Local\Temp\CP1269621116154Session\CPTrustFolder1269621116154\PPTImport1269621220519\data\asimages\{AC782ECE-FBE0-40CC-9181-CD2B8F0AEEAB}_30.png&quot;/&gt;&lt;left val=&quot;129&quot;/&gt;&lt;top val=&quot;160&quot;/&gt;&lt;width val=&quot;28&quot;/&gt;&lt;height val=&quot;46&quot;/&gt;&lt;hasText val=&quot;1&quot;/&gt;&lt;/Image&gt;&lt;/ThreeDShape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A4AAF7A-CC0E-48DF-9FF7-7124F0CD2F51}&quot;/&gt;&lt;isInvalidForFieldText val=&quot;0&quot;/&gt;&lt;Image&gt;&lt;filename val=&quot;C:\Users\AminP\AppData\Local\Temp\CP1269621116154Session\CPTrustFolder1269621116154\PPTImport1269621220519\data\asimages\{8A4AAF7A-CC0E-48DF-9FF7-7124F0CD2F51}_30.png&quot;/&gt;&lt;left val=&quot;152&quot;/&gt;&lt;top val=&quot;295&quot;/&gt;&lt;width val=&quot;439&quot;/&gt;&lt;height val=&quot;10&quot;/&gt;&lt;hasText val=&quot;1&quot;/&gt;&lt;/Image&gt;&lt;/ThreeDShape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E740F79-FE2A-4D66-A869-39447723FE9A}&quot;/&gt;&lt;isInvalidForFieldText val=&quot;0&quot;/&gt;&lt;Image&gt;&lt;filename val=&quot;C:\Users\AminP\AppData\Local\Temp\CP1269621116154Session\CPTrustFolder1269621116154\PPTImport1269621220519\data\asimages\{0E740F79-FE2A-4D66-A869-39447723FE9A}_30.png&quot;/&gt;&lt;left val=&quot;572&quot;/&gt;&lt;top val=&quot;297&quot;/&gt;&lt;width val=&quot;28&quot;/&gt;&lt;height val=&quot;46&quot;/&gt;&lt;hasText val=&quot;1&quot;/&gt;&lt;/Image&gt;&lt;/ThreeDShape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98C2A61-6A70-4E15-9483-98961553DE48}&quot;/&gt;&lt;isInvalidForFieldText val=&quot;0&quot;/&gt;&lt;Image&gt;&lt;filename val=&quot;C:\Users\AminP\AppData\Local\Temp\CP1269621116154Session\CPTrustFolder1269621116154\PPTImport1269621220519\data\asimages\{598C2A61-6A70-4E15-9483-98961553DE48}_30.png&quot;/&gt;&lt;left val=&quot;141&quot;/&gt;&lt;top val=&quot;297&quot;/&gt;&lt;width val=&quot;28&quot;/&gt;&lt;height val=&quot;46&quot;/&gt;&lt;hasText val=&quot;1&quot;/&gt;&lt;/Image&gt;&lt;/ThreeDShape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C46404A-B5A7-4077-9474-6CC16DBEE68F}&quot;/&gt;&lt;isInvalidForFieldText val=&quot;0&quot;/&gt;&lt;Image&gt;&lt;filename val=&quot;C:\Users\AminP\AppData\Local\Temp\CP1269621116154Session\CPTrustFolder1269621116154\PPTImport1269621220519\data\asimages\{EC46404A-B5A7-4077-9474-6CC16DBEE68F}_30.png&quot;/&gt;&lt;left val=&quot;346&quot;/&gt;&lt;top val=&quot;289&quot;/&gt;&lt;width val=&quot;28&quot;/&gt;&lt;height val=&quot;46&quot;/&gt;&lt;hasText val=&quot;1&quot;/&gt;&lt;/Image&gt;&lt;/ThreeDShape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8DACAC5-BB35-4F44-80AF-61C6898F088E}&quot;/&gt;&lt;isInvalidForFieldText val=&quot;0&quot;/&gt;&lt;Image&gt;&lt;filename val=&quot;C:\Users\AminP\AppData\Local\Temp\CP1269621116154Session\CPTrustFolder1269621116154\PPTImport1269621220519\data\asimages\{08DACAC5-BB35-4F44-80AF-61C6898F088E}_30.png&quot;/&gt;&lt;left val=&quot;152&quot;/&gt;&lt;top val=&quot;413&quot;/&gt;&lt;width val=&quot;439&quot;/&gt;&lt;height val=&quot;10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D260A31B-0499-4CC6-B17E-1D7066677B68}&quot;/&gt;&lt;isInvalidForFieldText val=&quot;0&quot;/&gt;&lt;Image&gt;&lt;filename val=&quot;C:\Users\AminP\AppData\Local\Temp\CP1269621116154Session\CPTrustFolder1269621116154\PPTImport1269621220519\data\asimages\{D260A31B-0499-4CC6-B17E-1D7066677B68}_2.png&quot;/&gt;&lt;left val=&quot;93&quot;/&gt;&lt;top val=&quot;51&quot;/&gt;&lt;width val=&quot;257&quot;/&gt;&lt;height val=&quot;73&quot;/&gt;&lt;hasText val=&quot;1&quot;/&gt;&lt;/Image&gt;&lt;/ThreeDShape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47C03ED-5022-4357-B6C8-A8FF7FE98FC1}&quot;/&gt;&lt;isInvalidForFieldText val=&quot;0&quot;/&gt;&lt;Image&gt;&lt;filename val=&quot;C:\Users\AminP\AppData\Local\Temp\CP1269621116154Session\CPTrustFolder1269621116154\PPTImport1269621220519\data\asimages\{F47C03ED-5022-4357-B6C8-A8FF7FE98FC1}_30.png&quot;/&gt;&lt;left val=&quot;572&quot;/&gt;&lt;top val=&quot;414&quot;/&gt;&lt;width val=&quot;28&quot;/&gt;&lt;height val=&quot;46&quot;/&gt;&lt;hasText val=&quot;1&quot;/&gt;&lt;/Image&gt;&lt;/ThreeDShape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C2CEF81-BE12-4F1D-88FA-D3ABA1C14E67}&quot;/&gt;&lt;isInvalidForFieldText val=&quot;0&quot;/&gt;&lt;Image&gt;&lt;filename val=&quot;C:\Users\AminP\AppData\Local\Temp\CP1269621116154Session\CPTrustFolder1269621116154\PPTImport1269621220519\data\asimages\{EC2CEF81-BE12-4F1D-88FA-D3ABA1C14E67}_30.png&quot;/&gt;&lt;left val=&quot;141&quot;/&gt;&lt;top val=&quot;414&quot;/&gt;&lt;width val=&quot;28&quot;/&gt;&lt;height val=&quot;46&quot;/&gt;&lt;hasText val=&quot;1&quot;/&gt;&lt;/Image&gt;&lt;/ThreeDShape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D6267AC-8275-4D1A-9E2C-27328452DFB4}&quot;/&gt;&lt;isInvalidForFieldText val=&quot;0&quot;/&gt;&lt;Image&gt;&lt;filename val=&quot;C:\Users\AminP\AppData\Local\Temp\CP1269621116154Session\CPTrustFolder1269621116154\PPTImport1269621220519\data\asimages\{BD6267AC-8275-4D1A-9E2C-27328452DFB4}_30.png&quot;/&gt;&lt;left val=&quot;350&quot;/&gt;&lt;top val=&quot;414&quot;/&gt;&lt;width val=&quot;28&quot;/&gt;&lt;height val=&quot;39&quot;/&gt;&lt;hasText val=&quot;1&quot;/&gt;&lt;/Image&gt;&lt;/ThreeDShape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784B20B-4C0B-4234-8C6B-05D1DF810A09}&quot;/&gt;&lt;isInvalidForFieldText val=&quot;0&quot;/&gt;&lt;Image&gt;&lt;filename val=&quot;C:\Users\AminP\AppData\Local\Temp\CP1269621116154Session\CPTrustFolder1269621116154\PPTImport1269621220519\data\asimages\{8784B20B-4C0B-4234-8C6B-05D1DF810A09}_30.png&quot;/&gt;&lt;left val=&quot;352&quot;/&gt;&lt;top val=&quot;472&quot;/&gt;&lt;width val=&quot;28&quot;/&gt;&lt;height val=&quot;39&quot;/&gt;&lt;hasText val=&quot;1&quot;/&gt;&lt;/Image&gt;&lt;/ThreeDShape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8D85573-A082-4CB6-879E-4926A0303D91}&quot;/&gt;&lt;isInvalidForFieldText val=&quot;0&quot;/&gt;&lt;Image&gt;&lt;filename val=&quot;C:\Users\AminP\AppData\Local\Temp\CP1269621116154Session\CPTrustFolder1269621116154\PPTImport1269621220519\data\asimages\{E8D85573-A082-4CB6-879E-4926A0303D91}_30.png&quot;/&gt;&lt;left val=&quot;348&quot;/&gt;&lt;top val=&quot;351&quot;/&gt;&lt;width val=&quot;28&quot;/&gt;&lt;height val=&quot;46&quot;/&gt;&lt;hasText val=&quot;1&quot;/&gt;&lt;/Image&gt;&lt;/ThreeDShape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PRESENTER_SHAPEINFO" val="&lt;ThreeDShapeInfo&gt;&lt;uuid val=&quot;{BF5AD246-7692-4C00-ADE9-88D4053C2672}&quot;/&gt;&lt;isInvalidForFieldText val=&quot;1&quot;/&gt;&lt;Image&gt;&lt;filename val=&quot;C:\Users\AminP\AppData\Local\Temp\CP1269621116154Session\CPTrustFolder1269621116154\PPTImport1269621220519\data\asimages\{BF5AD246-7692-4C00-ADE9-88D4053C2672}_30_S.png&quot;/&gt;&lt;left val=&quot;62&quot;/&gt;&lt;top val=&quot;187&quot;/&gt;&lt;width val=&quot;162&quot;/&gt;&lt;height val=&quot;52&quot;/&gt;&lt;hasText val=&quot;0&quot;/&gt;&lt;/Image&gt;&lt;Image&gt;&lt;filename val=&quot;C:\Users\AminP\AppData\Local\Temp\CP1269621116154Session\CPTrustFolder1269621116154\PPTImport1269621220519\data\asimages\{BF5AD246-7692-4C00-ADE9-88D4053C2672}_30_T.png&quot;/&gt;&lt;left val=&quot;66&quot;/&gt;&lt;top val=&quot;186&quot;/&gt;&lt;width val=&quot;156&quot;/&gt;&lt;height val=&quot;62&quot;/&gt;&lt;hasText val=&quot;1&quot;/&gt;&lt;/Image&gt;&lt;/ThreeDShape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PRESENTER_SHAPEINFO" val="&lt;ThreeDShapeInfo&gt;&lt;uuid val=&quot;{D729B481-CDA3-4DCE-834A-30598DCCA162}&quot;/&gt;&lt;isInvalidForFieldText val=&quot;1&quot;/&gt;&lt;Image&gt;&lt;filename val=&quot;C:\Users\AminP\AppData\Local\Temp\CP1269621116154Session\CPTrustFolder1269621116154\PPTImport1269621220519\data\asimages\{D729B481-CDA3-4DCE-834A-30598DCCA162}_30_S.png&quot;/&gt;&lt;left val=&quot;62&quot;/&gt;&lt;top val=&quot;246&quot;/&gt;&lt;width val=&quot;162&quot;/&gt;&lt;height val=&quot;52&quot;/&gt;&lt;hasText val=&quot;0&quot;/&gt;&lt;/Image&gt;&lt;Image&gt;&lt;filename val=&quot;C:\Users\AminP\AppData\Local\Temp\CP1269621116154Session\CPTrustFolder1269621116154\PPTImport1269621220519\data\asimages\{D729B481-CDA3-4DCE-834A-30598DCCA162}_30_T.png&quot;/&gt;&lt;left val=&quot;66&quot;/&gt;&lt;top val=&quot;244&quot;/&gt;&lt;width val=&quot;155&quot;/&gt;&lt;height val=&quot;62&quot;/&gt;&lt;hasText val=&quot;1&quot;/&gt;&lt;/Image&gt;&lt;/ThreeDShape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991DAE1C-3B2A-4C7E-8497-D9B38928E7B4}&quot;/&gt;&lt;isInvalidForFieldText val=&quot;1&quot;/&gt;&lt;Image&gt;&lt;filename val=&quot;C:\Users\AminP\AppData\Local\Temp\CP1269621116154Session\CPTrustFolder1269621116154\PPTImport1269621220519\data\asimages\{991DAE1C-3B2A-4C7E-8497-D9B38928E7B4}_30_S.png&quot;/&gt;&lt;left val=&quot;68&quot;/&gt;&lt;top val=&quot;444&quot;/&gt;&lt;width val=&quot;162&quot;/&gt;&lt;height val=&quot;52&quot;/&gt;&lt;hasText val=&quot;0&quot;/&gt;&lt;/Image&gt;&lt;Image&gt;&lt;filename val=&quot;C:\Users\AminP\AppData\Local\Temp\CP1269621116154Session\CPTrustFolder1269621116154\PPTImport1269621220519\data\asimages\{991DAE1C-3B2A-4C7E-8497-D9B38928E7B4}_30_T.png&quot;/&gt;&lt;left val=&quot;71&quot;/&gt;&lt;top val=&quot;442&quot;/&gt;&lt;width val=&quot;155&quot;/&gt;&lt;height val=&quot;62&quot;/&gt;&lt;hasText val=&quot;1&quot;/&gt;&lt;/Image&gt;&lt;/ThreeDShape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PRESENTER_SHAPEINFO" val="&lt;ThreeDShapeInfo&gt;&lt;uuid val=&quot;{36BB6D4E-1015-4903-BD1D-015ED28ED0C3}&quot;/&gt;&lt;isInvalidForFieldText val=&quot;1&quot;/&gt;&lt;Image&gt;&lt;filename val=&quot;C:\Users\AminP\AppData\Local\Temp\CP1269621116154Session\CPTrustFolder1269621116154\PPTImport1269621220519\data\asimages\{36BB6D4E-1015-4903-BD1D-015ED28ED0C3}_30_S.png&quot;/&gt;&lt;left val=&quot;62&quot;/&gt;&lt;top val=&quot;125&quot;/&gt;&lt;width val=&quot;162&quot;/&gt;&lt;height val=&quot;52&quot;/&gt;&lt;hasText val=&quot;0&quot;/&gt;&lt;/Image&gt;&lt;Image&gt;&lt;filename val=&quot;C:\Users\AminP\AppData\Local\Temp\CP1269621116154Session\CPTrustFolder1269621116154\PPTImport1269621220519\data\asimages\{36BB6D4E-1015-4903-BD1D-015ED28ED0C3}_30_T.png&quot;/&gt;&lt;left val=&quot;66&quot;/&gt;&lt;top val=&quot;123&quot;/&gt;&lt;width val=&quot;155&quot;/&gt;&lt;height val=&quot;6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2&quot;/&gt;&lt;lineCharCount val=&quot;69&quot;/&gt;&lt;/TableIndex&gt;&lt;/ShapeTextInfo&gt;"/>
  <p:tag name="PRESENTER_SHAPEINFO" val="&lt;ThreeDShapeInfo&gt;&lt;uuid val=&quot;{2607B45A-81D0-49AF-B546-CD69B0D60EA3}&quot;/&gt;&lt;isInvalidForFieldText val=&quot;0&quot;/&gt;&lt;Image&gt;&lt;filename val=&quot;C:\Users\AminP\AppData\Local\Temp\CP1269621116154Session\CPTrustFolder1269621116154\PPTImport1269621220519\data\asimages\{2607B45A-81D0-49AF-B546-CD69B0D60EA3}_2.png&quot;/&gt;&lt;left val=&quot;64&quot;/&gt;&lt;top val=&quot;131&quot;/&gt;&lt;width val=&quot;610&quot;/&gt;&lt;height val=&quot;96&quot;/&gt;&lt;hasText val=&quot;1&quot;/&gt;&lt;/Image&gt;&lt;/ThreeDShape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4&quot;/&gt;&lt;/TableIndex&gt;&lt;/ShapeTextInfo&gt;"/>
  <p:tag name="PRESENTER_SHAPEINFO" val="&lt;ThreeDShapeInfo&gt;&lt;uuid val=&quot;{8D837190-7C12-4FD5-85BB-21C18C48064B}&quot;/&gt;&lt;isInvalidForFieldText val=&quot;1&quot;/&gt;&lt;Image&gt;&lt;filename val=&quot;C:\Users\AminP\AppData\Local\Temp\CP1269621116154Session\CPTrustFolder1269621116154\PPTImport1269621220519\data\asimages\{8D837190-7C12-4FD5-85BB-21C18C48064B}_30_S.png&quot;/&gt;&lt;left val=&quot;145&quot;/&gt;&lt;top val=&quot;322&quot;/&gt;&lt;width val=&quot;463&quot;/&gt;&lt;height val=&quot;52&quot;/&gt;&lt;hasText val=&quot;0&quot;/&gt;&lt;/Image&gt;&lt;Image&gt;&lt;filename val=&quot;C:\Users\AminP\AppData\Local\Temp\CP1269621116154Session\CPTrustFolder1269621116154\PPTImport1269621220519\data\asimages\{8D837190-7C12-4FD5-85BB-21C18C48064B}_30_T.png&quot;/&gt;&lt;left val=&quot;149&quot;/&gt;&lt;top val=&quot;320&quot;/&gt;&lt;width val=&quot;456&quot;/&gt;&lt;height val=&quot;62&quot;/&gt;&lt;hasText val=&quot;1&quot;/&gt;&lt;/Image&gt;&lt;/ThreeDShape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PRESENTER_SHAPEINFO" val="&lt;ThreeDShapeInfo&gt;&lt;uuid val=&quot;{5B5D9CD8-9843-46FD-8F9C-20BF3E1F06DA}&quot;/&gt;&lt;isInvalidForFieldText val=&quot;0&quot;/&gt;&lt;Image&gt;&lt;filename val=&quot;C:\Users\AminP\AppData\Local\Temp\CP1269621116154Session\CPTrustFolder1269621116154\PPTImport1269621220519\data\asimages\{5B5D9CD8-9843-46FD-8F9C-20BF3E1F06DA}_31.png&quot;/&gt;&lt;left val=&quot;105&quot;/&gt;&lt;top val=&quot;128&quot;/&gt;&lt;width val=&quot;494&quot;/&gt;&lt;height val=&quot;106&quot;/&gt;&lt;hasText val=&quot;1&quot;/&gt;&lt;/Image&gt;&lt;/ThreeDShape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ADCD3278-5915-49D7-9419-39A1F7213B46}&quot;/&gt;&lt;isInvalidForFieldText val=&quot;0&quot;/&gt;&lt;Image&gt;&lt;filename val=&quot;C:\Users\AminP\AppData\Local\Temp\CP1269621116154Session\CPTrustFolder1269621116154\PPTImport1269621220519\data\asimages\{ADCD3278-5915-49D7-9419-39A1F7213B46}_32.png&quot;/&gt;&lt;left val=&quot;-3&quot;/&gt;&lt;top val=&quot;324&quot;/&gt;&lt;width val=&quot;729&quot;/&gt;&lt;height val=&quot;220&quot;/&gt;&lt;hasText val=&quot;1&quot;/&gt;&lt;/Image&gt;&lt;/ThreeDShapeInfo&gt;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4&quot;/&gt;&lt;lineCharCount val=&quot;6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13&quot;/&gt;&lt;/TableIndex&gt;&lt;/ShapeTextInfo&gt;"/>
  <p:tag name="PRESENTER_SHAPEINFO" val="&lt;ThreeDShapeInfo&gt;&lt;uuid val=&quot;{FFFC981E-0FB4-4681-9E51-C9E7A136B570}&quot;/&gt;&lt;isInvalidForFieldText val=&quot;0&quot;/&gt;&lt;Image&gt;&lt;filename val=&quot;C:\Users\AminP\AppData\Local\Temp\CP1269621116154Session\CPTrustFolder1269621116154\PPTImport1269621220519\data\asimages\{FFFC981E-0FB4-4681-9E51-C9E7A136B570}_32.png&quot;/&gt;&lt;left val=&quot;31&quot;/&gt;&lt;top val=&quot;159&quot;/&gt;&lt;width val=&quot;264&quot;/&gt;&lt;height val=&quot;140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D21CF29-9193-48AC-BBBF-61F63C400E94}&quot;/&gt;&lt;isInvalidForFieldText val=&quot;0&quot;/&gt;&lt;Image&gt;&lt;filename val=&quot;C:\Users\AminP\AppData\Local\Temp\CP1269621116154Session\CPTrustFolder1269621116154\PPTImport1269621220519\data\asimages\{4D21CF29-9193-48AC-BBBF-61F63C400E94}_2.png&quot;/&gt;&lt;left val=&quot;384&quot;/&gt;&lt;top val=&quot;276&quot;/&gt;&lt;width val=&quot;50&quot;/&gt;&lt;height val=&quot;34&quot;/&gt;&lt;hasText val=&quot;1&quot;/&gt;&lt;/Image&gt;&lt;/ThreeDShape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D6CD59F5-6117-484B-99A4-A328B45042A4}&quot;/&gt;&lt;isInvalidForFieldText val=&quot;0&quot;/&gt;&lt;Image&gt;&lt;filename val=&quot;C:\Users\AminP\AppData\Local\Temp\CP1269621116154Session\CPTrustFolder1269621116154\PPTImport1269621220519\data\asimages\{D6CD59F5-6117-484B-99A4-A328B45042A4}_33.png&quot;/&gt;&lt;left val=&quot;-3&quot;/&gt;&lt;top val=&quot;324&quot;/&gt;&lt;width val=&quot;729&quot;/&gt;&lt;height val=&quot;222&quot;/&gt;&lt;hasText val=&quot;1&quot;/&gt;&lt;/Image&gt;&lt;/ThreeDShape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  <p:tag name="PRESENTER_SHAPEINFO" val="&lt;ThreeDShapeInfo&gt;&lt;uuid val=&quot;{0BEFCCB3-E5F0-4294-8932-89BF4147AD30}&quot;/&gt;&lt;isInvalidForFieldText val=&quot;0&quot;/&gt;&lt;Image&gt;&lt;filename val=&quot;C:\Users\AminP\AppData\Local\Temp\CP1269621116154Session\CPTrustFolder1269621116154\PPTImport1269621220519\data\asimages\{0BEFCCB3-E5F0-4294-8932-89BF4147AD30}_33.png&quot;/&gt;&lt;left val=&quot;93&quot;/&gt;&lt;top val=&quot;38&quot;/&gt;&lt;width val=&quot;516&quot;/&gt;&lt;height val=&quot;95&quot;/&gt;&lt;hasText val=&quot;1&quot;/&gt;&lt;/Image&gt;&lt;/ThreeDShapeInfo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PRESENTER_SHAPEINFO" val="&lt;ThreeDShapeInfo&gt;&lt;uuid val=&quot;{9E5CCCB1-BA15-42DD-859F-AFC482ECC332}&quot;/&gt;&lt;isInvalidForFieldText val=&quot;1&quot;/&gt;&lt;Image&gt;&lt;filename val=&quot;C:\Users\AminP\AppData\Local\Temp\CP1269621116154Session\CPTrustFolder1269621116154\PPTImport1269621220519\data\asimages\{9E5CCCB1-BA15-42DD-859F-AFC482ECC332}_33_S.png&quot;/&gt;&lt;left val=&quot;60&quot;/&gt;&lt;top val=&quot;147&quot;/&gt;&lt;width val=&quot;487&quot;/&gt;&lt;height val=&quot;61&quot;/&gt;&lt;hasText val=&quot;0&quot;/&gt;&lt;/Image&gt;&lt;Image&gt;&lt;filename val=&quot;C:\Users\AminP\AppData\Local\Temp\CP1269621116154Session\CPTrustFolder1269621116154\PPTImport1269621220519\data\asimages\{9E5CCCB1-BA15-42DD-859F-AFC482ECC332}_33_T.png&quot;/&gt;&lt;left val=&quot;49&quot;/&gt;&lt;top val=&quot;142&quot;/&gt;&lt;width val=&quot;494&quot;/&gt;&lt;height val=&quot;81&quot;/&gt;&lt;hasText val=&quot;1&quot;/&gt;&lt;/Image&gt;&lt;/ThreeDShapeInfo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4&quot;/&gt;&lt;/TableIndex&gt;&lt;/ShapeTextInfo&gt;"/>
  <p:tag name="PRESENTER_SHAPEINFO" val="&lt;ThreeDShapeInfo&gt;&lt;uuid val=&quot;{50F6138F-1538-429D-A12C-3942D2C79A77}&quot;/&gt;&lt;isInvalidForFieldText val=&quot;1&quot;/&gt;&lt;Image&gt;&lt;filename val=&quot;C:\Users\AminP\AppData\Local\Temp\CP1269621116154Session\CPTrustFolder1269621116154\PPTImport1269621220519\data\asimages\{50F6138F-1538-429D-A12C-3942D2C79A77}_33_S.png&quot;/&gt;&lt;left val=&quot;60&quot;/&gt;&lt;top val=&quot;284&quot;/&gt;&lt;width val=&quot;463&quot;/&gt;&lt;height val=&quot;61&quot;/&gt;&lt;hasText val=&quot;0&quot;/&gt;&lt;/Image&gt;&lt;Image&gt;&lt;filename val=&quot;C:\Users\AminP\AppData\Local\Temp\CP1269621116154Session\CPTrustFolder1269621116154\PPTImport1269621220519\data\asimages\{50F6138F-1538-429D-A12C-3942D2C79A77}_33_T.png&quot;/&gt;&lt;left val=&quot;49&quot;/&gt;&lt;top val=&quot;278&quot;/&gt;&lt;width val=&quot;471&quot;/&gt;&lt;height val=&quot;81&quot;/&gt;&lt;hasText val=&quot;1&quot;/&gt;&lt;/Image&gt;&lt;/ThreeDShapeInfo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PRESENTER_SHAPEINFO" val="&lt;ThreeDShapeInfo&gt;&lt;uuid val=&quot;{B4F237DA-4403-4651-A7FB-A3420CA92873}&quot;/&gt;&lt;isInvalidForFieldText val=&quot;1&quot;/&gt;&lt;Image&gt;&lt;filename val=&quot;C:\Users\AminP\AppData\Local\Temp\CP1269621116154Session\CPTrustFolder1269621116154\PPTImport1269621220519\data\asimages\{B4F237DA-4403-4651-A7FB-A3420CA92873}_33_S.png&quot;/&gt;&lt;left val=&quot;57&quot;/&gt;&lt;top val=&quot;216&quot;/&gt;&lt;width val=&quot;535&quot;/&gt;&lt;height val=&quot;61&quot;/&gt;&lt;hasText val=&quot;0&quot;/&gt;&lt;/Image&gt;&lt;Image&gt;&lt;filename val=&quot;C:\Users\AminP\AppData\Local\Temp\CP1269621116154Session\CPTrustFolder1269621116154\PPTImport1269621220519\data\asimages\{B4F237DA-4403-4651-A7FB-A3420CA92873}_33_T.png&quot;/&gt;&lt;left val=&quot;47&quot;/&gt;&lt;top val=&quot;210&quot;/&gt;&lt;width val=&quot;542&quot;/&gt;&lt;height val=&quot;80&quot;/&gt;&lt;hasText val=&quot;1&quot;/&gt;&lt;/Image&gt;&lt;/ThreeDShape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3&quot;/&gt;&lt;/TableIndex&gt;&lt;/ShapeTextInfo&gt;"/>
  <p:tag name="PRESENTER_SHAPEINFO" val="&lt;ThreeDShapeInfo&gt;&lt;uuid val=&quot;{2A168D80-4BC6-4BDC-B2A2-E9EFE663CEA5}&quot;/&gt;&lt;isInvalidForFieldText val=&quot;1&quot;/&gt;&lt;Image&gt;&lt;filename val=&quot;C:\Users\AminP\AppData\Local\Temp\CP1269621116154Session\CPTrustFolder1269621116154\PPTImport1269621220519\data\asimages\{2A168D80-4BC6-4BDC-B2A2-E9EFE663CEA5}_33_S.png&quot;/&gt;&lt;left val=&quot;57&quot;/&gt;&lt;top val=&quot;351&quot;/&gt;&lt;width val=&quot;649&quot;/&gt;&lt;height val=&quot;61&quot;/&gt;&lt;hasText val=&quot;0&quot;/&gt;&lt;/Image&gt;&lt;Image&gt;&lt;filename val=&quot;C:\Users\AminP\AppData\Local\Temp\CP1269621116154Session\CPTrustFolder1269621116154\PPTImport1269621220519\data\asimages\{2A168D80-4BC6-4BDC-B2A2-E9EFE663CEA5}_33_T.png&quot;/&gt;&lt;left val=&quot;47&quot;/&gt;&lt;top val=&quot;346&quot;/&gt;&lt;width val=&quot;656&quot;/&gt;&lt;height val=&quot;81&quot;/&gt;&lt;hasText val=&quot;1&quot;/&gt;&lt;/Image&gt;&lt;/ThreeDShape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7214B2BA-C79B-4FC0-9BCE-3453418D8DED}&quot;/&gt;&lt;isInvalidForFieldText val=&quot;0&quot;/&gt;&lt;Image&gt;&lt;filename val=&quot;C:\Users\AminP\AppData\Local\Temp\CP1269621116154Session\CPTrustFolder1269621116154\PPTImport1269621220519\data\asimages\{7214B2BA-C79B-4FC0-9BCE-3453418D8DED}_34.png&quot;/&gt;&lt;left val=&quot;-3&quot;/&gt;&lt;top val=&quot;324&quot;/&gt;&lt;width val=&quot;729&quot;/&gt;&lt;height val=&quot;222&quot;/&gt;&lt;hasText val=&quot;1&quot;/&gt;&lt;/Image&gt;&lt;/ThreeDShape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8DAE7DA0-E5EE-479C-963D-DF14DA96B64B}&quot;/&gt;&lt;isInvalidForFieldText val=&quot;0&quot;/&gt;&lt;Image&gt;&lt;filename val=&quot;C:\Users\AminP\AppData\Local\Temp\CP1269621116154Session\CPTrustFolder1269621116154\PPTImport1269621220519\data\asimages\{8DAE7DA0-E5EE-479C-963D-DF14DA96B64B}_34.png&quot;/&gt;&lt;left val=&quot;93&quot;/&gt;&lt;top val=&quot;38&quot;/&gt;&lt;width val=&quot;516&quot;/&gt;&lt;height val=&quot;9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01931DF-B1EC-4726-B8A1-B06D4DD1DF3D}&quot;/&gt;&lt;isInvalidForFieldText val=&quot;0&quot;/&gt;&lt;Image&gt;&lt;filename val=&quot;C:\Users\AminP\AppData\Local\Temp\CP1269621116154Session\CPTrustFolder1269621116154\PPTImport1269621220519\data\asimages\{301931DF-B1EC-4726-B8A1-B06D4DD1DF3D}_2.png&quot;/&gt;&lt;left val=&quot;275&quot;/&gt;&lt;top val=&quot;433&quot;/&gt;&lt;width val=&quot;50&quot;/&gt;&lt;height val=&quot;34&quot;/&gt;&lt;hasText val=&quot;1&quot;/&gt;&lt;/Image&gt;&lt;/ThreeDShape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4&quot;/&gt;&lt;/TableIndex&gt;&lt;/ShapeTextInfo&gt;"/>
  <p:tag name="PRESENTER_SHAPEINFO" val="&lt;ThreeDShapeInfo&gt;&lt;uuid val=&quot;{90F3C9CD-5539-4E3F-A2C8-55B53F8C3B03}&quot;/&gt;&lt;isInvalidForFieldText val=&quot;1&quot;/&gt;&lt;Image&gt;&lt;filename val=&quot;C:\Users\AminP\AppData\Local\Temp\CP1269621116154Session\CPTrustFolder1269621116154\PPTImport1269621220519\data\asimages\{90F3C9CD-5539-4E3F-A2C8-55B53F8C3B03}_34_S.png&quot;/&gt;&lt;left val=&quot;60&quot;/&gt;&lt;top val=&quot;147&quot;/&gt;&lt;width val=&quot;448&quot;/&gt;&lt;height val=&quot;61&quot;/&gt;&lt;hasText val=&quot;0&quot;/&gt;&lt;/Image&gt;&lt;Image&gt;&lt;filename val=&quot;C:\Users\AminP\AppData\Local\Temp\CP1269621116154Session\CPTrustFolder1269621116154\PPTImport1269621220519\data\asimages\{90F3C9CD-5539-4E3F-A2C8-55B53F8C3B03}_34_T.png&quot;/&gt;&lt;left val=&quot;49&quot;/&gt;&lt;top val=&quot;142&quot;/&gt;&lt;width val=&quot;454&quot;/&gt;&lt;height val=&quot;81&quot;/&gt;&lt;hasText val=&quot;1&quot;/&gt;&lt;/Image&gt;&lt;/ThreeDShapeInfo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1&quot;/&gt;&lt;/TableIndex&gt;&lt;/ShapeTextInfo&gt;"/>
  <p:tag name="PRESENTER_SHAPEINFO" val="&lt;ThreeDShapeInfo&gt;&lt;uuid val=&quot;{8693C75E-4138-452E-BC62-D7508E105E6C}&quot;/&gt;&lt;isInvalidForFieldText val=&quot;1&quot;/&gt;&lt;Image&gt;&lt;filename val=&quot;C:\Users\AminP\AppData\Local\Temp\CP1269621116154Session\CPTrustFolder1269621116154\PPTImport1269621220519\data\asimages\{8693C75E-4138-452E-BC62-D7508E105E6C}_34_S.png&quot;/&gt;&lt;left val=&quot;57&quot;/&gt;&lt;top val=&quot;351&quot;/&gt;&lt;width val=&quot;603&quot;/&gt;&lt;height val=&quot;61&quot;/&gt;&lt;hasText val=&quot;0&quot;/&gt;&lt;/Image&gt;&lt;Image&gt;&lt;filename val=&quot;C:\Users\AminP\AppData\Local\Temp\CP1269621116154Session\CPTrustFolder1269621116154\PPTImport1269621220519\data\asimages\{8693C75E-4138-452E-BC62-D7508E105E6C}_34_T.png&quot;/&gt;&lt;left val=&quot;47&quot;/&gt;&lt;top val=&quot;346&quot;/&gt;&lt;width val=&quot;610&quot;/&gt;&lt;height val=&quot;81&quot;/&gt;&lt;hasText val=&quot;1&quot;/&gt;&lt;/Image&gt;&lt;/ThreeDShape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3&quot;/&gt;&lt;/TableIndex&gt;&lt;/ShapeTextInfo&gt;"/>
  <p:tag name="PRESENTER_SHAPEINFO" val="&lt;ThreeDShapeInfo&gt;&lt;uuid val=&quot;{BFA0FFCA-99D2-40D1-9BD0-91CA77AC05FB}&quot;/&gt;&lt;isInvalidForFieldText val=&quot;1&quot;/&gt;&lt;Image&gt;&lt;filename val=&quot;C:\Users\AminP\AppData\Local\Temp\CP1269621116154Session\CPTrustFolder1269621116154\PPTImport1269621220519\data\asimages\{BFA0FFCA-99D2-40D1-9BD0-91CA77AC05FB}_34_S.png&quot;/&gt;&lt;left val=&quot;60&quot;/&gt;&lt;top val=&quot;284&quot;/&gt;&lt;width val=&quot;532&quot;/&gt;&lt;height val=&quot;61&quot;/&gt;&lt;hasText val=&quot;0&quot;/&gt;&lt;/Image&gt;&lt;Image&gt;&lt;filename val=&quot;C:\Users\AminP\AppData\Local\Temp\CP1269621116154Session\CPTrustFolder1269621116154\PPTImport1269621220519\data\asimages\{BFA0FFCA-99D2-40D1-9BD0-91CA77AC05FB}_34_T.png&quot;/&gt;&lt;left val=&quot;49&quot;/&gt;&lt;top val=&quot;278&quot;/&gt;&lt;width val=&quot;540&quot;/&gt;&lt;height val=&quot;81&quot;/&gt;&lt;hasText val=&quot;1&quot;/&gt;&lt;/Image&gt;&lt;/ThreeDShape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9&quot;/&gt;&lt;/TableIndex&gt;&lt;/ShapeTextInfo&gt;"/>
  <p:tag name="PRESENTER_SHAPEINFO" val="&lt;ThreeDShapeInfo&gt;&lt;uuid val=&quot;{C803C8F4-9C0B-4D6D-A37E-F99064F6526D}&quot;/&gt;&lt;isInvalidForFieldText val=&quot;1&quot;/&gt;&lt;Image&gt;&lt;filename val=&quot;C:\Users\AminP\AppData\Local\Temp\CP1269621116154Session\CPTrustFolder1269621116154\PPTImport1269621220519\data\asimages\{C803C8F4-9C0B-4D6D-A37E-F99064F6526D}_34_S.png&quot;/&gt;&lt;left val=&quot;57&quot;/&gt;&lt;top val=&quot;216&quot;/&gt;&lt;width val=&quot;535&quot;/&gt;&lt;height val=&quot;61&quot;/&gt;&lt;hasText val=&quot;0&quot;/&gt;&lt;/Image&gt;&lt;Image&gt;&lt;filename val=&quot;C:\Users\AminP\AppData\Local\Temp\CP1269621116154Session\CPTrustFolder1269621116154\PPTImport1269621220519\data\asimages\{C803C8F4-9C0B-4D6D-A37E-F99064F6526D}_34_T.png&quot;/&gt;&lt;left val=&quot;47&quot;/&gt;&lt;top val=&quot;210&quot;/&gt;&lt;width val=&quot;554&quot;/&gt;&lt;height val=&quot;80&quot;/&gt;&lt;hasText val=&quot;1&quot;/&gt;&lt;/Image&gt;&lt;/ThreeDShape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22D305AC-BF0D-4D80-98EF-92E6A1F66098}&quot;/&gt;&lt;isInvalidForFieldText val=&quot;0&quot;/&gt;&lt;Image&gt;&lt;filename val=&quot;C:\Users\AminP\AppData\Local\Temp\CP1269621116154Session\CPTrustFolder1269621116154\PPTImport1269621220519\data\asimages\{22D305AC-BF0D-4D80-98EF-92E6A1F66098}_35.png&quot;/&gt;&lt;left val=&quot;-3&quot;/&gt;&lt;top val=&quot;324&quot;/&gt;&lt;width val=&quot;729&quot;/&gt;&lt;height val=&quot;222&quot;/&gt;&lt;hasText val=&quot;1&quot;/&gt;&lt;/Image&gt;&lt;/ThreeDShapeInfo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4&quot;/&gt;&lt;/TableIndex&gt;&lt;/ShapeTextInfo&gt;"/>
  <p:tag name="PRESENTER_SHAPEINFO" val="&lt;ThreeDShapeInfo&gt;&lt;uuid val=&quot;{B64F5840-4661-4C52-AEA1-0BF3734F4FE0}&quot;/&gt;&lt;isInvalidForFieldText val=&quot;0&quot;/&gt;&lt;Image&gt;&lt;filename val=&quot;C:\Users\AminP\AppData\Local\Temp\CP1269621116154Session\CPTrustFolder1269621116154\PPTImport1269621220519\data\asimages\{B64F5840-4661-4C52-AEA1-0BF3734F4FE0}_35.png&quot;/&gt;&lt;left val=&quot;93&quot;/&gt;&lt;top val=&quot;38&quot;/&gt;&lt;width val=&quot;516&quot;/&gt;&lt;height val=&quot;95&quot;/&gt;&lt;hasText val=&quot;1&quot;/&gt;&lt;/Image&gt;&lt;/ThreeDShape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PRESENTER_SHAPEINFO" val="&lt;ThreeDShapeInfo&gt;&lt;uuid val=&quot;{31F4147A-E2DA-4955-893E-C1D99DCC33A8}&quot;/&gt;&lt;isInvalidForFieldText val=&quot;1&quot;/&gt;&lt;Image&gt;&lt;filename val=&quot;C:\Users\AminP\AppData\Local\Temp\CP1269621116154Session\CPTrustFolder1269621116154\PPTImport1269621220519\data\asimages\{31F4147A-E2DA-4955-893E-C1D99DCC33A8}_35_S.png&quot;/&gt;&lt;left val=&quot;60&quot;/&gt;&lt;top val=&quot;147&quot;/&gt;&lt;width val=&quot;499&quot;/&gt;&lt;height val=&quot;61&quot;/&gt;&lt;hasText val=&quot;0&quot;/&gt;&lt;/Image&gt;&lt;Image&gt;&lt;filename val=&quot;C:\Users\AminP\AppData\Local\Temp\CP1269621116154Session\CPTrustFolder1269621116154\PPTImport1269621220519\data\asimages\{31F4147A-E2DA-4955-893E-C1D99DCC33A8}_35_T.png&quot;/&gt;&lt;left val=&quot;49&quot;/&gt;&lt;top val=&quot;142&quot;/&gt;&lt;width val=&quot;506&quot;/&gt;&lt;height val=&quot;81&quot;/&gt;&lt;hasText val=&quot;1&quot;/&gt;&lt;/Image&gt;&lt;/ThreeDShape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88E27DE-99C2-47C3-BCDA-E773DB32B858}&quot;/&gt;&lt;isInvalidForFieldText val=&quot;0&quot;/&gt;&lt;Image&gt;&lt;filename val=&quot;C:\Users\AminP\AppData\Local\Temp\CP1269621116154Session\CPTrustFolder1269621116154\PPTImport1269621220519\data\asimages\{388E27DE-99C2-47C3-BCDA-E773DB32B858}_2.png&quot;/&gt;&lt;left val=&quot;625&quot;/&gt;&lt;top val=&quot;273&quot;/&gt;&lt;width val=&quot;50&quot;/&gt;&lt;height val=&quot;34&quot;/&gt;&lt;hasText val=&quot;1&quot;/&gt;&lt;/Image&gt;&lt;/ThreeDShape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PRESENTER_SHAPEINFO" val="&lt;ThreeDShapeInfo&gt;&lt;uuid val=&quot;{FB02CFF9-CA12-4BDA-A754-546BF4375726}&quot;/&gt;&lt;isInvalidForFieldText val=&quot;1&quot;/&gt;&lt;Image&gt;&lt;filename val=&quot;C:\Users\AminP\AppData\Local\Temp\CP1269621116154Session\CPTrustFolder1269621116154\PPTImport1269621220519\data\asimages\{FB02CFF9-CA12-4BDA-A754-546BF4375726}_35_S.png&quot;/&gt;&lt;left val=&quot;57&quot;/&gt;&lt;top val=&quot;351&quot;/&gt;&lt;width val=&quot;472&quot;/&gt;&lt;height val=&quot;61&quot;/&gt;&lt;hasText val=&quot;0&quot;/&gt;&lt;/Image&gt;&lt;Image&gt;&lt;filename val=&quot;C:\Users\AminP\AppData\Local\Temp\CP1269621116154Session\CPTrustFolder1269621116154\PPTImport1269621220519\data\asimages\{FB02CFF9-CA12-4BDA-A754-546BF4375726}_35_T.png&quot;/&gt;&lt;left val=&quot;47&quot;/&gt;&lt;top val=&quot;346&quot;/&gt;&lt;width val=&quot;480&quot;/&gt;&lt;height val=&quot;81&quot;/&gt;&lt;hasText val=&quot;1&quot;/&gt;&lt;/Image&gt;&lt;/ThreeDShape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3&quot;/&gt;&lt;/TableIndex&gt;&lt;/ShapeTextInfo&gt;"/>
  <p:tag name="PRESENTER_SHAPEINFO" val="&lt;ThreeDShapeInfo&gt;&lt;uuid val=&quot;{AEAE6235-0E00-4C9C-BB06-C1E41890FBC3}&quot;/&gt;&lt;isInvalidForFieldText val=&quot;1&quot;/&gt;&lt;Image&gt;&lt;filename val=&quot;C:\Users\AminP\AppData\Local\Temp\CP1269621116154Session\CPTrustFolder1269621116154\PPTImport1269621220519\data\asimages\{AEAE6235-0E00-4C9C-BB06-C1E41890FBC3}_35_S.png&quot;/&gt;&lt;left val=&quot;60&quot;/&gt;&lt;top val=&quot;284&quot;/&gt;&lt;width val=&quot;532&quot;/&gt;&lt;height val=&quot;61&quot;/&gt;&lt;hasText val=&quot;0&quot;/&gt;&lt;/Image&gt;&lt;Image&gt;&lt;filename val=&quot;C:\Users\AminP\AppData\Local\Temp\CP1269621116154Session\CPTrustFolder1269621116154\PPTImport1269621220519\data\asimages\{AEAE6235-0E00-4C9C-BB06-C1E41890FBC3}_35_T.png&quot;/&gt;&lt;left val=&quot;49&quot;/&gt;&lt;top val=&quot;278&quot;/&gt;&lt;width val=&quot;540&quot;/&gt;&lt;height val=&quot;81&quot;/&gt;&lt;hasText val=&quot;1&quot;/&gt;&lt;/Image&gt;&lt;/ThreeDShape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PRESENTER_SHAPEINFO" val="&lt;ThreeDShapeInfo&gt;&lt;uuid val=&quot;{FF9A1590-D971-4689-8CB0-6DD02A807FA8}&quot;/&gt;&lt;isInvalidForFieldText val=&quot;1&quot;/&gt;&lt;Image&gt;&lt;filename val=&quot;C:\Users\AminP\AppData\Local\Temp\CP1269621116154Session\CPTrustFolder1269621116154\PPTImport1269621220519\data\asimages\{FF9A1590-D971-4689-8CB0-6DD02A807FA8}_35_S.png&quot;/&gt;&lt;left val=&quot;61&quot;/&gt;&lt;top val=&quot;216&quot;/&gt;&lt;width val=&quot;503&quot;/&gt;&lt;height val=&quot;61&quot;/&gt;&lt;hasText val=&quot;0&quot;/&gt;&lt;/Image&gt;&lt;Image&gt;&lt;filename val=&quot;C:\Users\AminP\AppData\Local\Temp\CP1269621116154Session\CPTrustFolder1269621116154\PPTImport1269621220519\data\asimages\{FF9A1590-D971-4689-8CB0-6DD02A807FA8}_35_T.png&quot;/&gt;&lt;left val=&quot;51&quot;/&gt;&lt;top val=&quot;210&quot;/&gt;&lt;width val=&quot;510&quot;/&gt;&lt;height val=&quot;80&quot;/&gt;&lt;hasText val=&quot;1&quot;/&gt;&lt;/Image&gt;&lt;/ThreeDShapeInfo&gt;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1740A9C8-2956-4C40-BF54-C66EE68A8C38}&quot;/&gt;&lt;isInvalidForFieldText val=&quot;0&quot;/&gt;&lt;Image&gt;&lt;filename val=&quot;C:\Users\AminP\AppData\Local\Temp\CP1269621116154Session\CPTrustFolder1269621116154\PPTImport1269621220519\data\asimages\{1740A9C8-2956-4C40-BF54-C66EE68A8C38}_36.png&quot;/&gt;&lt;left val=&quot;-3&quot;/&gt;&lt;top val=&quot;324&quot;/&gt;&lt;width val=&quot;729&quot;/&gt;&lt;height val=&quot;223&quot;/&gt;&lt;hasText val=&quot;1&quot;/&gt;&lt;/Image&gt;&lt;/ThreeDShape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4&quot;/&gt;&lt;/TableIndex&gt;&lt;/ShapeTextInfo&gt;"/>
  <p:tag name="PRESENTER_SHAPEINFO" val="&lt;ThreeDShapeInfo&gt;&lt;uuid val=&quot;{1D4D5BAC-52DA-4BC5-9770-00F0CA4B6A63}&quot;/&gt;&lt;isInvalidForFieldText val=&quot;0&quot;/&gt;&lt;Image&gt;&lt;filename val=&quot;C:\Users\AminP\AppData\Local\Temp\CP1269621116154Session\CPTrustFolder1269621116154\PPTImport1269621220519\data\asimages\{1D4D5BAC-52DA-4BC5-9770-00F0CA4B6A63}_36.png&quot;/&gt;&lt;left val=&quot;93&quot;/&gt;&lt;top val=&quot;53&quot;/&gt;&lt;width val=&quot;516&quot;/&gt;&lt;height val=&quot;95&quot;/&gt;&lt;hasText val=&quot;1&quot;/&gt;&lt;/Image&gt;&lt;/ThreeDShape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8&quot;/&gt;&lt;/TableIndex&gt;&lt;/ShapeTextInfo&gt;"/>
  <p:tag name="PRESENTER_SHAPEINFO" val="&lt;ThreeDShapeInfo&gt;&lt;uuid val=&quot;{9212199D-935C-457B-BEAE-F820A14BFB39}&quot;/&gt;&lt;isInvalidForFieldText val=&quot;1&quot;/&gt;&lt;Image&gt;&lt;filename val=&quot;C:\Users\AminP\AppData\Local\Temp\CP1269621116154Session\CPTrustFolder1269621116154\PPTImport1269621220519\data\asimages\{9212199D-935C-457B-BEAE-F820A14BFB39}_36_S.png&quot;/&gt;&lt;left val=&quot;60&quot;/&gt;&lt;top val=&quot;147&quot;/&gt;&lt;width val=&quot;583&quot;/&gt;&lt;height val=&quot;61&quot;/&gt;&lt;hasText val=&quot;0&quot;/&gt;&lt;/Image&gt;&lt;Image&gt;&lt;filename val=&quot;C:\Users\AminP\AppData\Local\Temp\CP1269621116154Session\CPTrustFolder1269621116154\PPTImport1269621220519\data\asimages\{9212199D-935C-457B-BEAE-F820A14BFB39}_36_T.png&quot;/&gt;&lt;left val=&quot;49&quot;/&gt;&lt;top val=&quot;142&quot;/&gt;&lt;width val=&quot;591&quot;/&gt;&lt;height val=&quot;81&quot;/&gt;&lt;hasText val=&quot;1&quot;/&gt;&lt;/Image&gt;&lt;/ThreeDShape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4&quot;/&gt;&lt;/TableIndex&gt;&lt;/ShapeTextInfo&gt;"/>
  <p:tag name="PRESENTER_SHAPEINFO" val="&lt;ThreeDShapeInfo&gt;&lt;uuid val=&quot;{EB9E5A08-FD7F-4E54-8180-7C9E99EDEB1B}&quot;/&gt;&lt;isInvalidForFieldText val=&quot;1&quot;/&gt;&lt;Image&gt;&lt;filename val=&quot;C:\Users\AminP\AppData\Local\Temp\CP1269621116154Session\CPTrustFolder1269621116154\PPTImport1269621220519\data\asimages\{EB9E5A08-FD7F-4E54-8180-7C9E99EDEB1B}_36_S.png&quot;/&gt;&lt;left val=&quot;57&quot;/&gt;&lt;top val=&quot;335&quot;/&gt;&lt;width val=&quot;472&quot;/&gt;&lt;height val=&quot;61&quot;/&gt;&lt;hasText val=&quot;0&quot;/&gt;&lt;/Image&gt;&lt;Image&gt;&lt;filename val=&quot;C:\Users\AminP\AppData\Local\Temp\CP1269621116154Session\CPTrustFolder1269621116154\PPTImport1269621220519\data\asimages\{EB9E5A08-FD7F-4E54-8180-7C9E99EDEB1B}_36_T.png&quot;/&gt;&lt;left val=&quot;47&quot;/&gt;&lt;top val=&quot;329&quot;/&gt;&lt;width val=&quot;480&quot;/&gt;&lt;height val=&quot;81&quot;/&gt;&lt;hasText val=&quot;1&quot;/&gt;&lt;/Image&gt;&lt;/ThreeDShape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4&quot;/&gt;&lt;/TableIndex&gt;&lt;/ShapeTextInfo&gt;"/>
  <p:tag name="PRESENTER_SHAPEINFO" val="&lt;ThreeDShapeInfo&gt;&lt;uuid val=&quot;{97FF2DE0-7AFB-40B2-9F05-2D9EA295E0CB}&quot;/&gt;&lt;isInvalidForFieldText val=&quot;1&quot;/&gt;&lt;Image&gt;&lt;filename val=&quot;C:\Users\AminP\AppData\Local\Temp\CP1269621116154Session\CPTrustFolder1269621116154\PPTImport1269621220519\data\asimages\{97FF2DE0-7AFB-40B2-9F05-2D9EA295E0CB}_36_S.png&quot;/&gt;&lt;left val=&quot;58&quot;/&gt;&lt;top val=&quot;273&quot;/&gt;&lt;width val=&quot;443&quot;/&gt;&lt;height val=&quot;61&quot;/&gt;&lt;hasText val=&quot;0&quot;/&gt;&lt;/Image&gt;&lt;Image&gt;&lt;filename val=&quot;C:\Users\AminP\AppData\Local\Temp\CP1269621116154Session\CPTrustFolder1269621116154\PPTImport1269621220519\data\asimages\{97FF2DE0-7AFB-40B2-9F05-2D9EA295E0CB}_36_T.png&quot;/&gt;&lt;left val=&quot;48&quot;/&gt;&lt;top val=&quot;267&quot;/&gt;&lt;width val=&quot;451&quot;/&gt;&lt;height val=&quot;81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FC10F1E6-CCA9-461B-81CB-FC45DBC05568}&quot;/&gt;&lt;isInvalidForFieldText val=&quot;0&quot;/&gt;&lt;Image&gt;&lt;filename val=&quot;C:\Users\AminP\AppData\Local\Temp\CP1269621116154Session\CPTrustFolder1269621116154\PPTImport1269621220519\data\asimages\{FC10F1E6-CCA9-461B-81CB-FC45DBC05568}_3.png&quot;/&gt;&lt;left val=&quot;-3&quot;/&gt;&lt;top val=&quot;369&quot;/&gt;&lt;width val=&quot;729&quot;/&gt;&lt;height val=&quot;178&quot;/&gt;&lt;hasText val=&quot;1&quot;/&gt;&lt;/Image&gt;&lt;/ThreeDShape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PRESENTER_SHAPEINFO" val="&lt;ThreeDShapeInfo&gt;&lt;uuid val=&quot;{C1C39E9E-B2B5-477F-8ED9-3B15BC31E612}&quot;/&gt;&lt;isInvalidForFieldText val=&quot;1&quot;/&gt;&lt;Image&gt;&lt;filename val=&quot;C:\Users\AminP\AppData\Local\Temp\CP1269621116154Session\CPTrustFolder1269621116154\PPTImport1269621220519\data\asimages\{C1C39E9E-B2B5-477F-8ED9-3B15BC31E612}_36_S.png&quot;/&gt;&lt;left val=&quot;57&quot;/&gt;&lt;top val=&quot;210&quot;/&gt;&lt;width val=&quot;502&quot;/&gt;&lt;height val=&quot;61&quot;/&gt;&lt;hasText val=&quot;0&quot;/&gt;&lt;/Image&gt;&lt;Image&gt;&lt;filename val=&quot;C:\Users\AminP\AppData\Local\Temp\CP1269621116154Session\CPTrustFolder1269621116154\PPTImport1269621220519\data\asimages\{C1C39E9E-B2B5-477F-8ED9-3B15BC31E612}_36_T.png&quot;/&gt;&lt;left val=&quot;47&quot;/&gt;&lt;top val=&quot;204&quot;/&gt;&lt;width val=&quot;510&quot;/&gt;&lt;height val=&quot;81&quot;/&gt;&lt;hasText val=&quot;1&quot;/&gt;&lt;/Image&gt;&lt;/ThreeDShape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PRESENTER_SHAPEINFO" val="&lt;ThreeDShapeInfo&gt;&lt;uuid val=&quot;{A42F2551-6481-4A19-91E6-F7757E301841}&quot;/&gt;&lt;isInvalidForFieldText val=&quot;0&quot;/&gt;&lt;Image&gt;&lt;filename val=&quot;C:\Users\AminP\AppData\Local\Temp\CP1269621116154Session\CPTrustFolder1269621116154\PPTImport1269621220519\data\asimages\{A42F2551-6481-4A19-91E6-F7757E301841}_37.png&quot;/&gt;&lt;left val=&quot;105&quot;/&gt;&lt;top val=&quot;128&quot;/&gt;&lt;width val=&quot;494&quot;/&gt;&lt;height val=&quot;106&quot;/&gt;&lt;hasText val=&quot;1&quot;/&gt;&lt;/Image&gt;&lt;/ThreeDShape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272974BB-D5BF-43A4-8449-88DCF4F62C48}&quot;/&gt;&lt;isInvalidForFieldText val=&quot;0&quot;/&gt;&lt;Image&gt;&lt;filename val=&quot;C:\Users\AminP\AppData\Local\Temp\CP1269621116154Session\CPTrustFolder1269621116154\PPTImport1269621220519\data\asimages\{272974BB-D5BF-43A4-8449-88DCF4F62C48}_38.png&quot;/&gt;&lt;left val=&quot;-3&quot;/&gt;&lt;top val=&quot;320&quot;/&gt;&lt;width val=&quot;729&quot;/&gt;&lt;height val=&quot;226&quot;/&gt;&lt;hasText val=&quot;1&quot;/&gt;&lt;/Image&gt;&lt;/ThreeDShape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4&quot;/&gt;&lt;/TableIndex&gt;&lt;/ShapeTextInfo&gt;"/>
  <p:tag name="PRESENTER_SHAPEINFO" val="&lt;ThreeDShapeInfo&gt;&lt;uuid val=&quot;{50C83BFB-89FE-4392-86E0-A567BEF2B0D7}&quot;/&gt;&lt;isInvalidForFieldText val=&quot;0&quot;/&gt;&lt;Image&gt;&lt;filename val=&quot;C:\Users\AminP\AppData\Local\Temp\CP1269621116154Session\CPTrustFolder1269621116154\PPTImport1269621220519\data\asimages\{50C83BFB-89FE-4392-86E0-A567BEF2B0D7}_38.png&quot;/&gt;&lt;left val=&quot;71&quot;/&gt;&lt;top val=&quot;9&quot;/&gt;&lt;width val=&quot;567&quot;/&gt;&lt;height val=&quot;95&quot;/&gt;&lt;hasText val=&quot;1&quot;/&gt;&lt;/Image&gt;&lt;/ThreeDShape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PRESENTER_SHAPEINFO" val="&lt;ThreeDShapeInfo&gt;&lt;uuid val=&quot;{FF1A7964-48C5-4F19-BA9D-94E0347850F0}&quot;/&gt;&lt;isInvalidForFieldText val=&quot;1&quot;/&gt;&lt;Image&gt;&lt;filename val=&quot;C:\Users\AminP\AppData\Local\Temp\CP1269621116154Session\CPTrustFolder1269621116154\PPTImport1269621220519\data\asimages\{FF1A7964-48C5-4F19-BA9D-94E0347850F0}_38_S.png&quot;/&gt;&lt;left val=&quot;60&quot;/&gt;&lt;top val=&quot;94&quot;/&gt;&lt;width val=&quot;363&quot;/&gt;&lt;height val=&quot;61&quot;/&gt;&lt;hasText val=&quot;0&quot;/&gt;&lt;/Image&gt;&lt;Image&gt;&lt;filename val=&quot;C:\Users\AminP\AppData\Local\Temp\CP1269621116154Session\CPTrustFolder1269621116154\PPTImport1269621220519\data\asimages\{FF1A7964-48C5-4F19-BA9D-94E0347850F0}_38_T.png&quot;/&gt;&lt;left val=&quot;49&quot;/&gt;&lt;top val=&quot;88&quot;/&gt;&lt;width val=&quot;370&quot;/&gt;&lt;height val=&quot;81&quot;/&gt;&lt;hasText val=&quot;1&quot;/&gt;&lt;/Image&gt;&lt;/ThreeDShape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PRESENTER_SHAPEINFO" val="&lt;ThreeDShapeInfo&gt;&lt;uuid val=&quot;{7592CEA3-6469-45EF-A537-E3B5D0E56EA8}&quot;/&gt;&lt;isInvalidForFieldText val=&quot;1&quot;/&gt;&lt;Image&gt;&lt;filename val=&quot;C:\Users\AminP\AppData\Local\Temp\CP1269621116154Session\CPTrustFolder1269621116154\PPTImport1269621220519\data\asimages\{7592CEA3-6469-45EF-A537-E3B5D0E56EA8}_38_S.png&quot;/&gt;&lt;left val=&quot;60&quot;/&gt;&lt;top val=&quot;152&quot;/&gt;&lt;width val=&quot;538&quot;/&gt;&lt;height val=&quot;61&quot;/&gt;&lt;hasText val=&quot;0&quot;/&gt;&lt;/Image&gt;&lt;Image&gt;&lt;filename val=&quot;C:\Users\AminP\AppData\Local\Temp\CP1269621116154Session\CPTrustFolder1269621116154\PPTImport1269621220519\data\asimages\{7592CEA3-6469-45EF-A537-E3B5D0E56EA8}_38_T.png&quot;/&gt;&lt;left val=&quot;49&quot;/&gt;&lt;top val=&quot;146&quot;/&gt;&lt;width val=&quot;545&quot;/&gt;&lt;height val=&quot;81&quot;/&gt;&lt;hasText val=&quot;1&quot;/&gt;&lt;/Image&gt;&lt;/ThreeDShape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6&quot;/&gt;&lt;/TableIndex&gt;&lt;/ShapeTextInfo&gt;"/>
  <p:tag name="PRESENTER_SHAPEINFO" val="&lt;ThreeDShapeInfo&gt;&lt;uuid val=&quot;{8F909276-F6FD-4F51-9BE6-7ECE5C32DB55}&quot;/&gt;&lt;isInvalidForFieldText val=&quot;1&quot;/&gt;&lt;Image&gt;&lt;filename val=&quot;C:\Users\AminP\AppData\Local\Temp\CP1269621116154Session\CPTrustFolder1269621116154\PPTImport1269621220519\data\asimages\{8F909276-F6FD-4F51-9BE6-7ECE5C32DB55}_38_S.png&quot;/&gt;&lt;left val=&quot;60&quot;/&gt;&lt;top val=&quot;210&quot;/&gt;&lt;width val=&quot;583&quot;/&gt;&lt;height val=&quot;61&quot;/&gt;&lt;hasText val=&quot;0&quot;/&gt;&lt;/Image&gt;&lt;Image&gt;&lt;filename val=&quot;C:\Users\AminP\AppData\Local\Temp\CP1269621116154Session\CPTrustFolder1269621116154\PPTImport1269621220519\data\asimages\{8F909276-F6FD-4F51-9BE6-7ECE5C32DB55}_38_T.png&quot;/&gt;&lt;left val=&quot;49&quot;/&gt;&lt;top val=&quot;204&quot;/&gt;&lt;width val=&quot;591&quot;/&gt;&lt;height val=&quot;80&quot;/&gt;&lt;hasText val=&quot;1&quot;/&gt;&lt;/Image&gt;&lt;/ThreeDShape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5&quot;/&gt;&lt;/TableIndex&gt;&lt;/ShapeTextInfo&gt;"/>
  <p:tag name="PRESENTER_SHAPEINFO" val="&lt;ThreeDShapeInfo&gt;&lt;uuid val=&quot;{A3911FA5-8EEE-4779-8429-6D2CDC61E4D3}&quot;/&gt;&lt;isInvalidForFieldText val=&quot;1&quot;/&gt;&lt;Image&gt;&lt;filename val=&quot;C:\Users\AminP\AppData\Local\Temp\CP1269621116154Session\CPTrustFolder1269621116154\PPTImport1269621220519\data\asimages\{A3911FA5-8EEE-4779-8429-6D2CDC61E4D3}_38_S.png&quot;/&gt;&lt;left val=&quot;60&quot;/&gt;&lt;top val=&quot;268&quot;/&gt;&lt;width val=&quot;430&quot;/&gt;&lt;height val=&quot;61&quot;/&gt;&lt;hasText val=&quot;0&quot;/&gt;&lt;/Image&gt;&lt;Image&gt;&lt;filename val=&quot;C:\Users\AminP\AppData\Local\Temp\CP1269621116154Session\CPTrustFolder1269621116154\PPTImport1269621220519\data\asimages\{A3911FA5-8EEE-4779-8429-6D2CDC61E4D3}_38_T.png&quot;/&gt;&lt;left val=&quot;49&quot;/&gt;&lt;top val=&quot;262&quot;/&gt;&lt;width val=&quot;438&quot;/&gt;&lt;height val=&quot;81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  <p:tag name="PRESENTER_SHAPEINFO" val="&lt;ThreeDShapeInfo&gt;&lt;uuid val=&quot;{435575ED-F2DC-4A3D-A921-615C8EA58151}&quot;/&gt;&lt;isInvalidForFieldText val=&quot;0&quot;/&gt;&lt;Image&gt;&lt;filename val=&quot;C:\Users\AminP\AppData\Local\Temp\CP1269621116154Session\CPTrustFolder1269621116154\PPTImport1269621220519\data\asimages\{435575ED-F2DC-4A3D-A921-615C8EA58151}_3.png&quot;/&gt;&lt;left val=&quot;106&quot;/&gt;&lt;top val=&quot;42&quot;/&gt;&lt;width val=&quot;520&quot;/&gt;&lt;height val=&quot;95&quot;/&gt;&lt;hasText val=&quot;1&quot;/&gt;&lt;/Image&gt;&lt;/ThreeDShape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PRESENTER_SHAPEINFO" val="&lt;ThreeDShapeInfo&gt;&lt;uuid val=&quot;{CDADC9AE-66BD-468E-8837-4109CD0C6D21}&quot;/&gt;&lt;isInvalidForFieldText val=&quot;1&quot;/&gt;&lt;Image&gt;&lt;filename val=&quot;C:\Users\AminP\AppData\Local\Temp\CP1269621116154Session\CPTrustFolder1269621116154\PPTImport1269621220519\data\asimages\{CDADC9AE-66BD-468E-8837-4109CD0C6D21}_38_S.png&quot;/&gt;&lt;left val=&quot;61&quot;/&gt;&lt;top val=&quot;329&quot;/&gt;&lt;width val=&quot;538&quot;/&gt;&lt;height val=&quot;61&quot;/&gt;&lt;hasText val=&quot;0&quot;/&gt;&lt;/Image&gt;&lt;Image&gt;&lt;filename val=&quot;C:\Users\AminP\AppData\Local\Temp\CP1269621116154Session\CPTrustFolder1269621116154\PPTImport1269621220519\data\asimages\{CDADC9AE-66BD-468E-8837-4109CD0C6D21}_38_T.png&quot;/&gt;&lt;left val=&quot;51&quot;/&gt;&lt;top val=&quot;324&quot;/&gt;&lt;width val=&quot;545&quot;/&gt;&lt;height val=&quot;81&quot;/&gt;&lt;hasText val=&quot;1&quot;/&gt;&lt;/Image&gt;&lt;/ThreeDShape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0&quot;/&gt;&lt;lineCharCount val=&quot;25&quot;/&gt;&lt;/TableIndex&gt;&lt;/ShapeTextInfo&gt;"/>
  <p:tag name="PRESENTER_SHAPEINFO" val="&lt;ThreeDShapeInfo&gt;&lt;uuid val=&quot;{DD06EF3F-C6CD-4E13-AF0C-18FD907B5CBB}&quot;/&gt;&lt;isInvalidForFieldText val=&quot;1&quot;/&gt;&lt;Image&gt;&lt;filename val=&quot;C:\Users\AminP\AppData\Local\Temp\CP1269621116154Session\CPTrustFolder1269621116154\PPTImport1269621220519\data\asimages\{DD06EF3F-C6CD-4E13-AF0C-18FD907B5CBB}_38_S.png&quot;/&gt;&lt;left val=&quot;60&quot;/&gt;&lt;top val=&quot;387&quot;/&gt;&lt;width val=&quot;623&quot;/&gt;&lt;height val=&quot;105&quot;/&gt;&lt;hasText val=&quot;0&quot;/&gt;&lt;/Image&gt;&lt;Image&gt;&lt;filename val=&quot;C:\Users\AminP\AppData\Local\Temp\CP1269621116154Session\CPTrustFolder1269621116154\PPTImport1269621220519\data\asimages\{DD06EF3F-C6CD-4E13-AF0C-18FD907B5CBB}_38_T.png&quot;/&gt;&lt;left val=&quot;49&quot;/&gt;&lt;top val=&quot;382&quot;/&gt;&lt;width val=&quot;631&quot;/&gt;&lt;height val=&quot;124&quot;/&gt;&lt;hasText val=&quot;1&quot;/&gt;&lt;/Image&gt;&lt;/ThreeDShape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5&quot;/&gt;&lt;lineCharCount val=&quot;64&quot;/&gt;&lt;lineCharCount val=&quot;59&quot;/&gt;&lt;lineCharCount val=&quot;62&quot;/&gt;&lt;/TableIndex&gt;&lt;/ShapeTextInfo&gt;"/>
  <p:tag name="PRESENTER_SHAPEINFO" val="&lt;TextEffect&gt;&lt;Image&gt;&lt;filename val=&quot;C:\Users\AminP\AppData\Local\Temp\CP1269621116154Session\CPTrustFolder1269621116154\PPTImport1269621220519\data\asimages\{AB41B61E-1E2F-4F05-9E7F-0EBE0FBECF2A}_1.png_crop.png&quot;/&gt;&lt;left val=&quot;66&quot;/&gt;&lt;top val=&quot;79&quot;/&gt;&lt;width val=&quot;396&quot;/&gt;&lt;height val=&quot;165&quot;/&gt;&lt;hasText val=&quot;1&quot;/&gt;&lt;paraId val=&quot;1&quot;/&gt;&lt;/Image&gt;&lt;/TextEffect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PRESENTER_SHAPEINFO" val="&lt;ThreeDShapeInfo&gt;&lt;uuid val=&quot;{83D596BC-0F95-4EAB-9D92-0333C2FF24F7}&quot;/&gt;&lt;isInvalidForFieldText val=&quot;0&quot;/&gt;&lt;Image&gt;&lt;filename val=&quot;C:\Users\AminP\AppData\Local\Temp\CP1269621116154Session\CPTrustFolder1269621116154\PPTImport1269621220519\data\asimages\{83D596BC-0F95-4EAB-9D92-0333C2FF24F7}_40.png&quot;/&gt;&lt;left val=&quot;184&quot;/&gt;&lt;top val=&quot;138&quot;/&gt;&lt;width val=&quot;163&quot;/&gt;&lt;height val=&quot;118&quot;/&gt;&lt;hasText val=&quot;1&quot;/&gt;&lt;/Image&gt;&lt;/ThreeDShape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1&quot;/&gt;&lt;/TableIndex&gt;&lt;/ShapeTextInfo&gt;"/>
  <p:tag name="PRESENTER_SHAPEINFO" val="&lt;ThreeDShapeInfo&gt;&lt;uuid val=&quot;{9091CE96-E8CF-4BF7-B330-F63BDFF9A867}&quot;/&gt;&lt;isInvalidForFieldText val=&quot;1&quot;/&gt;&lt;Image&gt;&lt;filename val=&quot;C:\Users\AminP\AppData\Local\Temp\CP1269621116154Session\CPTrustFolder1269621116154\PPTImport1269621220519\data\asimages\{9091CE96-E8CF-4BF7-B330-F63BDFF9A867}_3_S.png&quot;/&gt;&lt;left val=&quot;51&quot;/&gt;&lt;top val=&quot;128&quot;/&gt;&lt;width val=&quot;159&quot;/&gt;&lt;height val=&quot;61&quot;/&gt;&lt;hasText val=&quot;0&quot;/&gt;&lt;/Image&gt;&lt;Image&gt;&lt;filename val=&quot;C:\Users\AminP\AppData\Local\Temp\CP1269621116154Session\CPTrustFolder1269621116154\PPTImport1269621220519\data\asimages\{9091CE96-E8CF-4BF7-B330-F63BDFF9A867}_3_T.png&quot;/&gt;&lt;left val=&quot;50&quot;/&gt;&lt;top val=&quot;123&quot;/&gt;&lt;width val=&quot;163&quot;/&gt;&lt;height val=&quot;80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0893BDE5-ADD2-4CDD-8F11-C208E91ED1F4}&quot;/&gt;&lt;isInvalidForFieldText val=&quot;1&quot;/&gt;&lt;Image&gt;&lt;filename val=&quot;C:\Users\AminP\AppData\Local\Temp\CP1269621116154Session\CPTrustFolder1269621116154\PPTImport1269621220519\data\asimages\{0893BDE5-ADD2-4CDD-8F11-C208E91ED1F4}_3_S.png&quot;/&gt;&lt;left val=&quot;187&quot;/&gt;&lt;top val=&quot;193&quot;/&gt;&lt;width val=&quot;314&quot;/&gt;&lt;height val=&quot;56&quot;/&gt;&lt;hasText val=&quot;0&quot;/&gt;&lt;/Image&gt;&lt;Image&gt;&lt;filename val=&quot;C:\Users\AminP\AppData\Local\Temp\CP1269621116154Session\CPTrustFolder1269621116154\PPTImport1269621220519\data\asimages\{0893BDE5-ADD2-4CDD-8F11-C208E91ED1F4}_3_T.png&quot;/&gt;&lt;left val=&quot;179&quot;/&gt;&lt;top val=&quot;188&quot;/&gt;&lt;width val=&quot;320&quot;/&gt;&lt;height val=&quot;73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PRESENTER_SHAPEINFO" val="&lt;ThreeDShapeInfo&gt;&lt;uuid val=&quot;{52776187-E815-4FCB-B4EA-9D4501552764}&quot;/&gt;&lt;isInvalidForFieldText val=&quot;1&quot;/&gt;&lt;Image&gt;&lt;filename val=&quot;C:\Users\AminP\AppData\Local\Temp\CP1269621116154Session\CPTrustFolder1269621116154\PPTImport1269621220519\data\asimages\{52776187-E815-4FCB-B4EA-9D4501552764}_3_S.png&quot;/&gt;&lt;left val=&quot;187&quot;/&gt;&lt;top val=&quot;249&quot;/&gt;&lt;width val=&quot;382&quot;/&gt;&lt;height val=&quot;56&quot;/&gt;&lt;hasText val=&quot;0&quot;/&gt;&lt;/Image&gt;&lt;Image&gt;&lt;filename val=&quot;C:\Users\AminP\AppData\Local\Temp\CP1269621116154Session\CPTrustFolder1269621116154\PPTImport1269621220519\data\asimages\{52776187-E815-4FCB-B4EA-9D4501552764}_3_T.png&quot;/&gt;&lt;left val=&quot;179&quot;/&gt;&lt;top val=&quot;244&quot;/&gt;&lt;width val=&quot;389&quot;/&gt;&lt;height val=&quot;73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6&quot;/&gt;&lt;/TableIndex&gt;&lt;/ShapeTextInfo&gt;"/>
  <p:tag name="PRESENTER_SHAPEINFO" val="&lt;ThreeDShapeInfo&gt;&lt;uuid val=&quot;{0EE8F409-2C9C-4512-A7EB-32090445F19B}&quot;/&gt;&lt;isInvalidForFieldText val=&quot;1&quot;/&gt;&lt;Image&gt;&lt;filename val=&quot;C:\Users\AminP\AppData\Local\Temp\CP1269621116154Session\CPTrustFolder1269621116154\PPTImport1269621220519\data\asimages\{0EE8F409-2C9C-4512-A7EB-32090445F19B}_3_S.png&quot;/&gt;&lt;left val=&quot;187&quot;/&gt;&lt;top val=&quot;303&quot;/&gt;&lt;width val=&quot;439&quot;/&gt;&lt;height val=&quot;57&quot;/&gt;&lt;hasText val=&quot;0&quot;/&gt;&lt;/Image&gt;&lt;Image&gt;&lt;filename val=&quot;C:\Users\AminP\AppData\Local\Temp\CP1269621116154Session\CPTrustFolder1269621116154\PPTImport1269621220519\data\asimages\{0EE8F409-2C9C-4512-A7EB-32090445F19B}_3_T.png&quot;/&gt;&lt;left val=&quot;179&quot;/&gt;&lt;top val=&quot;299&quot;/&gt;&lt;width val=&quot;444&quot;/&gt;&lt;height val=&quot;73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566B9541-733C-4B1F-959B-584ACBE070C2}&quot;/&gt;&lt;isInvalidForFieldText val=&quot;1&quot;/&gt;&lt;Image&gt;&lt;filename val=&quot;C:\Users\AminP\AppData\Local\Temp\CP1269621116154Session\CPTrustFolder1269621116154\PPTImport1269621220519\data\asimages\{566B9541-733C-4B1F-959B-584ACBE070C2}_3_S.png&quot;/&gt;&lt;left val=&quot;184&quot;/&gt;&lt;top val=&quot;357&quot;/&gt;&lt;width val=&quot;319&quot;/&gt;&lt;height val=&quot;56&quot;/&gt;&lt;hasText val=&quot;0&quot;/&gt;&lt;/Image&gt;&lt;Image&gt;&lt;filename val=&quot;C:\Users\AminP\AppData\Local\Temp\CP1269621116154Session\CPTrustFolder1269621116154\PPTImport1269621220519\data\asimages\{566B9541-733C-4B1F-959B-584ACBE070C2}_3_T.png&quot;/&gt;&lt;left val=&quot;177&quot;/&gt;&lt;top val=&quot;353&quot;/&gt;&lt;width val=&quot;331&quot;/&gt;&lt;height val=&quot;73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PRESENTER_SHAPEINFO" val="&lt;ThreeDShapeInfo&gt;&lt;uuid val=&quot;{4B195D72-4B6D-4B7C-A585-382744A0211C}&quot;/&gt;&lt;isInvalidForFieldText val=&quot;1&quot;/&gt;&lt;Image&gt;&lt;filename val=&quot;C:\Users\AminP\AppData\Local\Temp\CP1269621116154Session\CPTrustFolder1269621116154\PPTImport1269621220519\data\asimages\{4B195D72-4B6D-4B7C-A585-382744A0211C}_3_S.png&quot;/&gt;&lt;left val=&quot;184&quot;/&gt;&lt;top val=&quot;414&quot;/&gt;&lt;width val=&quot;319&quot;/&gt;&lt;height val=&quot;56&quot;/&gt;&lt;hasText val=&quot;0&quot;/&gt;&lt;/Image&gt;&lt;Image&gt;&lt;filename val=&quot;C:\Users\AminP\AppData\Local\Temp\CP1269621116154Session\CPTrustFolder1269621116154\PPTImport1269621220519\data\asimages\{4B195D72-4B6D-4B7C-A585-382744A0211C}_3_T.png&quot;/&gt;&lt;left val=&quot;177&quot;/&gt;&lt;top val=&quot;409&quot;/&gt;&lt;width val=&quot;324&quot;/&gt;&lt;height val=&quot;73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ABCED328-7CB8-4EAF-B5F7-F108E4ED6599}&quot;/&gt;&lt;isInvalidForFieldText val=&quot;1&quot;/&gt;&lt;Image&gt;&lt;filename val=&quot;C:\Users\AminP\AppData\Local\Temp\CP1269621116154Session\CPTrustFolder1269621116154\PPTImport1269621220519\data\asimages\{ABCED328-7CB8-4EAF-B5F7-F108E4ED6599}_3_S.png&quot;/&gt;&lt;left val=&quot;184&quot;/&gt;&lt;top val=&quot;471&quot;/&gt;&lt;width val=&quot;317&quot;/&gt;&lt;height val=&quot;57&quot;/&gt;&lt;hasText val=&quot;0&quot;/&gt;&lt;/Image&gt;&lt;Image&gt;&lt;filename val=&quot;C:\Users\AminP\AppData\Local\Temp\CP1269621116154Session\CPTrustFolder1269621116154\PPTImport1269621220519\data\asimages\{ABCED328-7CB8-4EAF-B5F7-F108E4ED6599}_3_T.png&quot;/&gt;&lt;left val=&quot;177&quot;/&gt;&lt;top val=&quot;466&quot;/&gt;&lt;width val=&quot;322&quot;/&gt;&lt;height val=&quot;73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1&quot;/&gt;&lt;/TableIndex&gt;&lt;/ShapeTextInfo&gt;"/>
  <p:tag name="PRESENTER_SHAPEINFO" val="&lt;ThreeDShapeInfo&gt;&lt;uuid val=&quot;{4CE4C004-16D8-4E70-A58F-91139A9E0B98}&quot;/&gt;&lt;isInvalidForFieldText val=&quot;1&quot;/&gt;&lt;Image&gt;&lt;filename val=&quot;C:\Users\AminP\AppData\Local\Temp\CP1269621116154Session\CPTrustFolder1269621116154\PPTImport1269621220519\data\asimages\{4CE4C004-16D8-4E70-A58F-91139A9E0B98}_4_S.png&quot;/&gt;&lt;left val=&quot;85&quot;/&gt;&lt;top val=&quot;91&quot;/&gt;&lt;width val=&quot;550&quot;/&gt;&lt;height val=&quot;61&quot;/&gt;&lt;hasText val=&quot;0&quot;/&gt;&lt;/Image&gt;&lt;Image&gt;&lt;filename val=&quot;C:\Users\AminP\AppData\Local\Temp\CP1269621116154Session\CPTrustFolder1269621116154\PPTImport1269621220519\data\asimages\{4CE4C004-16D8-4E70-A58F-91139A9E0B98}_4_T.png&quot;/&gt;&lt;left val=&quot;75&quot;/&gt;&lt;top val=&quot;86&quot;/&gt;&lt;width val=&quot;557&quot;/&gt;&lt;height val=&quot;81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CA9578DD-7611-4B69-8FEA-7BBDC8A63CCA}&quot;/&gt;&lt;isInvalidForFieldText val=&quot;0&quot;/&gt;&lt;Image&gt;&lt;filename val=&quot;C:\Users\AminP\AppData\Local\Temp\CP1269621116154Session\CPTrustFolder1269621116154\PPTImport1269621220519\data\asimages\{CA9578DD-7611-4B69-8FEA-7BBDC8A63CCA}_4.png&quot;/&gt;&lt;left val=&quot;114&quot;/&gt;&lt;top val=&quot;154&quot;/&gt;&lt;width val=&quot;254&quot;/&gt;&lt;height val=&quot;73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A137C714-0B0B-444C-8FC1-0A4564F4632C}&quot;/&gt;&lt;isInvalidForFieldText val=&quot;0&quot;/&gt;&lt;Image&gt;&lt;filename val=&quot;C:\Users\AminP\AppData\Local\Temp\CP1269621116154Session\CPTrustFolder1269621116154\PPTImport1269621220519\data\asimages\{A137C714-0B0B-444C-8FC1-0A4564F4632C}_4.png&quot;/&gt;&lt;left val=&quot;102&quot;/&gt;&lt;top val=&quot;203&quot;/&gt;&lt;width val=&quot;292&quot;/&gt;&lt;height val=&quot;73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08810D2B-9A0C-44D4-B31A-9D415ADB6C7B}&quot;/&gt;&lt;isInvalidForFieldText val=&quot;0&quot;/&gt;&lt;Image&gt;&lt;filename val=&quot;C:\Users\AminP\AppData\Local\Temp\CP1269621116154Session\CPTrustFolder1269621116154\PPTImport1269621220519\data\asimages\{08810D2B-9A0C-44D4-B31A-9D415ADB6C7B}_5.png&quot;/&gt;&lt;left val=&quot;-3&quot;/&gt;&lt;top val=&quot;366&quot;/&gt;&lt;width val=&quot;729&quot;/&gt;&lt;height val=&quot;181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4&quot;/&gt;&lt;/TableIndex&gt;&lt;/ShapeTextInfo&gt;"/>
  <p:tag name="PRESENTER_SHAPEINFO" val="&lt;ThreeDShapeInfo&gt;&lt;uuid val=&quot;{601063A0-4FC1-4955-A64A-D25608253557}&quot;/&gt;&lt;isInvalidForFieldText val=&quot;0&quot;/&gt;&lt;Image&gt;&lt;filename val=&quot;C:\Users\AminP\AppData\Local\Temp\CP1269621116154Session\CPTrustFolder1269621116154\PPTImport1269621220519\data\asimages\{601063A0-4FC1-4955-A64A-D25608253557}_5.png&quot;/&gt;&lt;left val=&quot;100&quot;/&gt;&lt;top val=&quot;59&quot;/&gt;&lt;width val=&quot;538&quot;/&gt;&lt;height val=&quot;83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PRESENTER_SHAPEINFO" val="&lt;ThreeDShapeInfo&gt;&lt;uuid val=&quot;{2A4D0757-2067-47C5-A696-9B84DDD4EC17}&quot;/&gt;&lt;isInvalidForFieldText val=&quot;1&quot;/&gt;&lt;Image&gt;&lt;filename val=&quot;C:\Users\AminP\AppData\Local\Temp\CP1269621116154Session\CPTrustFolder1269621116154\PPTImport1269621220519\data\asimages\{2A4D0757-2067-47C5-A696-9B84DDD4EC17}_5_S.png&quot;/&gt;&lt;left val=&quot;151&quot;/&gt;&lt;top val=&quot;156&quot;/&gt;&lt;width val=&quot;164&quot;/&gt;&lt;height val=&quot;67&quot;/&gt;&lt;hasText val=&quot;0&quot;/&gt;&lt;/Image&gt;&lt;Image&gt;&lt;filename val=&quot;C:\Users\AminP\AppData\Local\Temp\CP1269621116154Session\CPTrustFolder1269621116154\PPTImport1269621220519\data\asimages\{2A4D0757-2067-47C5-A696-9B84DDD4EC17}_5_T.png&quot;/&gt;&lt;left val=&quot;155&quot;/&gt;&lt;top val=&quot;150&quot;/&gt;&lt;width val=&quot;157&quot;/&gt;&lt;height val=&quot;85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1D978FAF-0ADF-4C01-87E9-12386C09B1C3}&quot;/&gt;&lt;isInvalidForFieldText val=&quot;0&quot;/&gt;&lt;Image&gt;&lt;filename val=&quot;C:\Users\AminP\AppData\Local\Temp\CP1269621116154Session\CPTrustFolder1269621116154\PPTImport1269621220519\data\asimages\{1D978FAF-0ADF-4C01-87E9-12386C09B1C3}_5.png&quot;/&gt;&lt;left val=&quot;200&quot;/&gt;&lt;top val=&quot;264&quot;/&gt;&lt;width val=&quot;62&quot;/&gt;&lt;height val=&quot;50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87C3B38A-C88E-449A-8DB6-A19260720843}&quot;/&gt;&lt;isInvalidForFieldText val=&quot;0&quot;/&gt;&lt;Image&gt;&lt;filename val=&quot;C:\Users\AminP\AppData\Local\Temp\CP1269621116154Session\CPTrustFolder1269621116154\PPTImport1269621220519\data\asimages\{87C3B38A-C88E-449A-8DB6-A19260720843}_5.png&quot;/&gt;&lt;left val=&quot;455&quot;/&gt;&lt;top val=&quot;270&quot;/&gt;&lt;width val=&quot;62&quot;/&gt;&lt;height val=&quot;50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56129108-F3E8-4B75-AF4E-B4EA0F032B5B}&quot;/&gt;&lt;isInvalidForFieldText val=&quot;0&quot;/&gt;&lt;Image&gt;&lt;filename val=&quot;C:\Users\AminP\AppData\Local\Temp\CP1269621116154Session\CPTrustFolder1269621116154\PPTImport1269621220519\data\asimages\{56129108-F3E8-4B75-AF4E-B4EA0F032B5B}_5.png&quot;/&gt;&lt;left val=&quot;337&quot;/&gt;&lt;top val=&quot;214&quot;/&gt;&lt;width val=&quot;37&quot;/&gt;&lt;height val=&quot;35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94EFEFBE-76F9-45DB-9538-C13F5507F0E2}&quot;/&gt;&lt;isInvalidForFieldText val=&quot;0&quot;/&gt;&lt;Image&gt;&lt;filename val=&quot;C:\Users\AminP\AppData\Local\Temp\CP1269621116154Session\CPTrustFolder1269621116154\PPTImport1269621220519\data\asimages\{94EFEFBE-76F9-45DB-9538-C13F5507F0E2}_5.png&quot;/&gt;&lt;left val=&quot;324&quot;/&gt;&lt;top val=&quot;335&quot;/&gt;&lt;width val=&quot;62&quot;/&gt;&lt;height val=&quot;50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E55AE89-F8CA-42F6-A92A-9D15F74D29D8}&quot;/&gt;&lt;isInvalidForFieldText val=&quot;0&quot;/&gt;&lt;Image&gt;&lt;filename val=&quot;C:\Users\AminP\AppData\Local\Temp\CP1269621116154Session\CPTrustFolder1269621116154\PPTImport1269621220519\data\asimages\{6E55AE89-F8CA-42F6-A92A-9D15F74D29D8}_5.png&quot;/&gt;&lt;left val=&quot;402&quot;/&gt;&lt;top val=&quot;150&quot;/&gt;&lt;width val=&quot;162&quot;/&gt;&lt;height val=&quot;91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4&quot;/&gt;&lt;/TableIndex&gt;&lt;/ShapeTextInfo&gt;"/>
  <p:tag name="PRESENTER_SHAPEINFO" val="&lt;ThreeDShapeInfo&gt;&lt;uuid val=&quot;{C416AD47-D899-41DA-87B0-242C7139884D}&quot;/&gt;&lt;isInvalidForFieldText val=&quot;0&quot;/&gt;&lt;Image&gt;&lt;filename val=&quot;C:\Users\AminP\AppData\Local\Temp\CP1269621116154Session\CPTrustFolder1269621116154\PPTImport1269621220519\data\asimages\{C416AD47-D899-41DA-87B0-242C7139884D}_5.png&quot;/&gt;&lt;left val=&quot;72&quot;/&gt;&lt;top val=&quot;399&quot;/&gt;&lt;width val=&quot;567&quot;/&gt;&lt;height val=&quot;83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32F59D57-8113-4B83-AE1E-309F36A92388}&quot;/&gt;&lt;isInvalidForFieldText val=&quot;0&quot;/&gt;&lt;Image&gt;&lt;filename val=&quot;C:\Users\AminP\AppData\Local\Temp\CP1269621116154Session\CPTrustFolder1269621116154\PPTImport1269621220519\data\asimages\{32F59D57-8113-4B83-AE1E-309F36A92388}_6.png&quot;/&gt;&lt;left val=&quot;-3&quot;/&gt;&lt;top val=&quot;368&quot;/&gt;&lt;width val=&quot;729&quot;/&gt;&lt;height val=&quot;178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0&quot;/&gt;&lt;/TableIndex&gt;&lt;/ShapeTextInfo&gt;"/>
  <p:tag name="PRESENTER_SHAPEINFO" val="&lt;ThreeDShapeInfo&gt;&lt;uuid val=&quot;{50D38166-0DF3-4159-A35D-FAE250A7090B}&quot;/&gt;&lt;isInvalidForFieldText val=&quot;0&quot;/&gt;&lt;Image&gt;&lt;filename val=&quot;C:\Users\AminP\AppData\Local\Temp\CP1269621116154Session\CPTrustFolder1269621116154\PPTImport1269621220519\data\asimages\{50D38166-0DF3-4159-A35D-FAE250A7090B}_6.png&quot;/&gt;&lt;left val=&quot;33&quot;/&gt;&lt;top val=&quot;10&quot;/&gt;&lt;width val=&quot;667&quot;/&gt;&lt;height val=&quot;87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A0915DFB-F27D-47AD-B0C7-495983596DE5}&quot;/&gt;&lt;isInvalidForFieldText val=&quot;0&quot;/&gt;&lt;Image&gt;&lt;filename val=&quot;C:\Users\AminP\AppData\Local\Temp\CP1269621116154Session\CPTrustFolder1269621116154\PPTImport1269621220519\data\asimages\{A0915DFB-F27D-47AD-B0C7-495983596DE5}_6.png&quot;/&gt;&lt;left val=&quot;162&quot;/&gt;&lt;top val=&quot;85&quot;/&gt;&lt;width val=&quot;338&quot;/&gt;&lt;height val=&quot;76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3133235E-FC18-4A86-B969-D4541ED4C57B}&quot;/&gt;&lt;isInvalidForFieldText val=&quot;0&quot;/&gt;&lt;Image&gt;&lt;filename val=&quot;C:\Users\AminP\AppData\Local\Temp\CP1269621116154Session\CPTrustFolder1269621116154\PPTImport1269621220519\data\asimages\{3133235E-FC18-4A86-B969-D4541ED4C57B}_6.png&quot;/&gt;&lt;left val=&quot;162&quot;/&gt;&lt;top val=&quot;136&quot;/&gt;&lt;width val=&quot;446&quot;/&gt;&lt;height val=&quot;76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5DAC0E9B-A05C-45F1-A4CE-9440A711F791}&quot;/&gt;&lt;isInvalidForFieldText val=&quot;0&quot;/&gt;&lt;Image&gt;&lt;filename val=&quot;C:\Users\AminP\AppData\Local\Temp\CP1269621116154Session\CPTrustFolder1269621116154\PPTImport1269621220519\data\asimages\{5DAC0E9B-A05C-45F1-A4CE-9440A711F791}_6.png&quot;/&gt;&lt;left val=&quot;162&quot;/&gt;&lt;top val=&quot;187&quot;/&gt;&lt;width val=&quot;401&quot;/&gt;&lt;height val=&quot;76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6FB26A7E-C112-4028-AF36-36D0B26C0642}&quot;/&gt;&lt;isInvalidForFieldText val=&quot;0&quot;/&gt;&lt;Image&gt;&lt;filename val=&quot;C:\Users\AminP\AppData\Local\Temp\CP1269621116154Session\CPTrustFolder1269621116154\PPTImport1269621220519\data\asimages\{6FB26A7E-C112-4028-AF36-36D0B26C0642}_6.png&quot;/&gt;&lt;left val=&quot;162&quot;/&gt;&lt;top val=&quot;238&quot;/&gt;&lt;width val=&quot;441&quot;/&gt;&lt;height val=&quot;76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9564E5BA-56E5-4047-8C45-944DC36DA749}&quot;/&gt;&lt;isInvalidForFieldText val=&quot;0&quot;/&gt;&lt;Image&gt;&lt;filename val=&quot;C:\Users\AminP\AppData\Local\Temp\CP1269621116154Session\CPTrustFolder1269621116154\PPTImport1269621220519\data\asimages\{9564E5BA-56E5-4047-8C45-944DC36DA749}_6.png&quot;/&gt;&lt;left val=&quot;162&quot;/&gt;&lt;top val=&quot;289&quot;/&gt;&lt;width val=&quot;395&quot;/&gt;&lt;height val=&quot;76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PRESENTER_SHAPEINFO" val="&lt;ThreeDShapeInfo&gt;&lt;uuid val=&quot;{34E7E6C9-94B2-4EA3-B7BA-B165ACAF598B}&quot;/&gt;&lt;isInvalidForFieldText val=&quot;0&quot;/&gt;&lt;Image&gt;&lt;filename val=&quot;C:\Users\AminP\AppData\Local\Temp\CP1269621116154Session\CPTrustFolder1269621116154\PPTImport1269621220519\data\asimages\{34E7E6C9-94B2-4EA3-B7BA-B165ACAF598B}_6.png&quot;/&gt;&lt;left val=&quot;162&quot;/&gt;&lt;top val=&quot;340&quot;/&gt;&lt;width val=&quot;412&quot;/&gt;&lt;height val=&quot;76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8&quot;/&gt;&lt;/TableIndex&gt;&lt;/ShapeTextInfo&gt;"/>
  <p:tag name="PRESENTER_SHAPEINFO" val="&lt;ThreeDShapeInfo&gt;&lt;uuid val=&quot;{B0EA4EE0-A136-4962-84F0-925683784560}&quot;/&gt;&lt;isInvalidForFieldText val=&quot;0&quot;/&gt;&lt;Image&gt;&lt;filename val=&quot;C:\Users\AminP\AppData\Local\Temp\CP1269621116154Session\CPTrustFolder1269621116154\PPTImport1269621220519\data\asimages\{B0EA4EE0-A136-4962-84F0-925683784560}_6.png&quot;/&gt;&lt;left val=&quot;162&quot;/&gt;&lt;top val=&quot;391&quot;/&gt;&lt;width val=&quot;543&quot;/&gt;&lt;height val=&quot;76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PRESENTER_SHAPEINFO" val="&lt;ThreeDShapeInfo&gt;&lt;uuid val=&quot;{AE631E49-1AD0-4773-89DF-5A5D5E8A7E03}&quot;/&gt;&lt;isInvalidForFieldText val=&quot;0&quot;/&gt;&lt;Image&gt;&lt;filename val=&quot;C:\Users\AminP\AppData\Local\Temp\CP1269621116154Session\CPTrustFolder1269621116154\PPTImport1269621220519\data\asimages\{AE631E49-1AD0-4773-89DF-5A5D5E8A7E03}_6.png&quot;/&gt;&lt;left val=&quot;162&quot;/&gt;&lt;top val=&quot;442&quot;/&gt;&lt;width val=&quot;412&quot;/&gt;&lt;height val=&quot;76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&quot;/&gt;&lt;lineCharCount val=&quot;8&quot;/&gt;&lt;/TableIndex&gt;&lt;/ShapeTextInfo&gt;"/>
  <p:tag name="PRESENTER_SHAPEINFO" val="&lt;ThreeDShapeInfo&gt;&lt;uuid val=&quot;{4BE96426-0D55-4744-8104-BDBD5D657838}&quot;/&gt;&lt;isInvalidForFieldText val=&quot;1&quot;/&gt;&lt;Image&gt;&lt;filename val=&quot;C:\Users\AminP\AppData\Local\Temp\CP1269621116154Session\CPTrustFolder1269621116154\PPTImport1269621220519\data\asimages\{4BE96426-0D55-4744-8104-BDBD5D657838}_6_S.png&quot;/&gt;&lt;left val=&quot;20&quot;/&gt;&lt;top val=&quot;216&quot;/&gt;&lt;width val=&quot;136&quot;/&gt;&lt;height val=&quot;105&quot;/&gt;&lt;hasText val=&quot;0&quot;/&gt;&lt;/Image&gt;&lt;Image&gt;&lt;filename val=&quot;C:\Users\AminP\AppData\Local\Temp\CP1269621116154Session\CPTrustFolder1269621116154\PPTImport1269621220519\data\asimages\{4BE96426-0D55-4744-8104-BDBD5D657838}_6_T.png&quot;/&gt;&lt;left val=&quot;23&quot;/&gt;&lt;top val=&quot;210&quot;/&gt;&lt;width val=&quot;136&quot;/&gt;&lt;height val=&quot;121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5&quot;/&gt;&lt;lineCharCount val=&quot;19&quot;/&gt;&lt;/TableIndex&gt;&lt;/ShapeTextInfo&gt;"/>
  <p:tag name="PRESENTER_SHAPEINFO" val="&lt;ThreeDShapeInfo&gt;&lt;uuid val=&quot;{E3666D78-E4BC-4152-8986-9C4E22755CDA}&quot;/&gt;&lt;isInvalidForFieldText val=&quot;0&quot;/&gt;&lt;Image&gt;&lt;filename val=&quot;C:\Users\AminP\AppData\Local\Temp\CP1269621116154Session\CPTrustFolder1269621116154\PPTImport1269621220519\data\asimages\{E3666D78-E4BC-4152-8986-9C4E22755CDA}_7.png&quot;/&gt;&lt;left val=&quot;42&quot;/&gt;&lt;top val=&quot;96&quot;/&gt;&lt;width val=&quot;588&quot;/&gt;&lt;height val=&quot;137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1329AC4A-A0CB-4C41-AA1D-28575DF90055}&quot;/&gt;&lt;isInvalidForFieldText val=&quot;0&quot;/&gt;&lt;Image&gt;&lt;filename val=&quot;C:\Users\AminP\AppData\Local\Temp\CP1269621116154Session\CPTrustFolder1269621116154\PPTImport1269621220519\data\asimages\{1329AC4A-A0CB-4C41-AA1D-28575DF90055}_8.png&quot;/&gt;&lt;left val=&quot;-3&quot;/&gt;&lt;top val=&quot;337&quot;/&gt;&lt;width val=&quot;729&quot;/&gt;&lt;height val=&quot;209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1&quot;/&gt;&lt;lineCharCount val=&quot;61&quot;/&gt;&lt;lineCharCount val=&quot;60&quot;/&gt;&lt;/TableIndex&gt;&lt;/ShapeTextInfo&gt;"/>
  <p:tag name="PRESENTER_SHAPEINFO" val="&lt;ThreeDShapeInfo&gt;&lt;uuid val=&quot;{D8CAF3B2-72AF-4E81-A65A-D07DE21483B1}&quot;/&gt;&lt;isInvalidForFieldText val=&quot;1&quot;/&gt;&lt;Image&gt;&lt;filename val=&quot;C:\Users\AminP\AppData\Local\Temp\CP1269621116154Session\CPTrustFolder1269621116154\PPTImport1269621220519\data\asimages\{D8CAF3B2-72AF-4E81-A65A-D07DE21483B1}_8_S.png&quot;/&gt;&lt;left val=&quot;90&quot;/&gt;&lt;top val=&quot;264&quot;/&gt;&lt;width val=&quot;620&quot;/&gt;&lt;height val=&quot;134&quot;/&gt;&lt;hasText val=&quot;0&quot;/&gt;&lt;/Image&gt;&lt;Image&gt;&lt;filename val=&quot;C:\Users\AminP\AppData\Local\Temp\CP1269621116154Session\CPTrustFolder1269621116154\PPTImport1269621220519\data\asimages\{D8CAF3B2-72AF-4E81-A65A-D07DE21483B1}_8_T.png&quot;/&gt;&lt;left val=&quot;81&quot;/&gt;&lt;top val=&quot;260&quot;/&gt;&lt;width val=&quot;625&quot;/&gt;&lt;height val=&quot;150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27DD3CCE-9773-4D16-A43C-CD49FABD5780}&quot;/&gt;&lt;isInvalidForFieldText val=&quot;0&quot;/&gt;&lt;Image&gt;&lt;filename val=&quot;C:\Users\AminP\AppData\Local\Temp\CP1269621116154Session\CPTrustFolder1269621116154\PPTImport1269621220519\data\asimages\{27DD3CCE-9773-4D16-A43C-CD49FABD5780}_8.png&quot;/&gt;&lt;left val=&quot;105&quot;/&gt;&lt;top val=&quot;27&quot;/&gt;&lt;width val=&quot;483&quot;/&gt;&lt;height val=&quot;87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8&quot;/&gt;&lt;lineCharCount val=&quot;64&quot;/&gt;&lt;lineCharCount val=&quot;6&quot;/&gt;&lt;/TableIndex&gt;&lt;/ShapeTextInfo&gt;"/>
  <p:tag name="PRESENTER_SHAPEINFO" val="&lt;ThreeDShapeInfo&gt;&lt;uuid val=&quot;{5B97C858-385F-408B-8AAF-3702A89C5357}&quot;/&gt;&lt;isInvalidForFieldText val=&quot;1&quot;/&gt;&lt;Image&gt;&lt;filename val=&quot;C:\Users\AminP\AppData\Local\Temp\CP1269621116154Session\CPTrustFolder1269621116154\PPTImport1269621220519\data\asimages\{5B97C858-385F-408B-8AAF-3702A89C5357}_8_S.png&quot;/&gt;&lt;left val=&quot;42&quot;/&gt;&lt;top val=&quot;126&quot;/&gt;&lt;width val=&quot;620&quot;/&gt;&lt;height val=&quot;134&quot;/&gt;&lt;hasText val=&quot;0&quot;/&gt;&lt;/Image&gt;&lt;Image&gt;&lt;filename val=&quot;C:\Users\AminP\AppData\Local\Temp\CP1269621116154Session\CPTrustFolder1269621116154\PPTImport1269621220519\data\asimages\{5B97C858-385F-408B-8AAF-3702A89C5357}_8_T.png&quot;/&gt;&lt;left val=&quot;34&quot;/&gt;&lt;top val=&quot;120&quot;/&gt;&lt;width val=&quot;636&quot;/&gt;&lt;height val=&quot;151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C3F3A9EC-CA3F-46AE-9195-F3CCD5910E6E}&quot;/&gt;&lt;isInvalidForFieldText val=&quot;0&quot;/&gt;&lt;Image&gt;&lt;filename val=&quot;C:\Users\AminP\AppData\Local\Temp\CP1269621116154Session\CPTrustFolder1269621116154\PPTImport1269621220519\data\asimages\{C3F3A9EC-CA3F-46AE-9195-F3CCD5910E6E}_9.png&quot;/&gt;&lt;left val=&quot;-3&quot;/&gt;&lt;top val=&quot;318&quot;/&gt;&lt;width val=&quot;729&quot;/&gt;&lt;height val=&quot;228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3&quot;/&gt;&lt;lineCharCount val=&quot;59&quot;/&gt;&lt;lineCharCount val=&quot;47&quot;/&gt;&lt;/TableIndex&gt;&lt;/ShapeTextInfo&gt;"/>
  <p:tag name="PRESENTER_SHAPEINFO" val="&lt;ThreeDShapeInfo&gt;&lt;uuid val=&quot;{3F1D3933-AF94-4EA8-A747-581AFC96FAD2}&quot;/&gt;&lt;isInvalidForFieldText val=&quot;1&quot;/&gt;&lt;Image&gt;&lt;filename val=&quot;C:\Users\AminP\AppData\Local\Temp\CP1269621116154Session\CPTrustFolder1269621116154\PPTImport1269621220519\data\asimages\{3F1D3933-AF94-4EA8-A747-581AFC96FAD2}_9_S.png&quot;/&gt;&lt;left val=&quot;72&quot;/&gt;&lt;top val=&quot;251&quot;/&gt;&lt;width val=&quot;640&quot;/&gt;&lt;height val=&quot;134&quot;/&gt;&lt;hasText val=&quot;0&quot;/&gt;&lt;/Image&gt;&lt;Image&gt;&lt;filename val=&quot;C:\Users\AminP\AppData\Local\Temp\CP1269621116154Session\CPTrustFolder1269621116154\PPTImport1269621220519\data\asimages\{3F1D3933-AF94-4EA8-A747-581AFC96FAD2}_9_T.png&quot;/&gt;&lt;left val=&quot;64&quot;/&gt;&lt;top val=&quot;246&quot;/&gt;&lt;width val=&quot;645&quot;/&gt;&lt;height val=&quot;150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4&quot;/&gt;&lt;lineCharCount val=&quot;71&quot;/&gt;&lt;lineCharCount val=&quot;56&quot;/&gt;&lt;/TableIndex&gt;&lt;/ShapeTextInfo&gt;"/>
  <p:tag name="PRESENTER_SHAPEINFO" val="&lt;ThreeDShapeInfo&gt;&lt;uuid val=&quot;{FFEB9603-7628-4844-9B04-126CCEA10995}&quot;/&gt;&lt;isInvalidForFieldText val=&quot;1&quot;/&gt;&lt;Image&gt;&lt;filename val=&quot;C:\Users\AminP\AppData\Local\Temp\CP1269621116154Session\CPTrustFolder1269621116154\PPTImport1269621220519\data\asimages\{FFEB9603-7628-4844-9B04-126CCEA10995}_9_S.png&quot;/&gt;&lt;left val=&quot;39&quot;/&gt;&lt;top val=&quot;113&quot;/&gt;&lt;width val=&quot;641&quot;/&gt;&lt;height val=&quot;134&quot;/&gt;&lt;hasText val=&quot;0&quot;/&gt;&lt;/Image&gt;&lt;Image&gt;&lt;filename val=&quot;C:\Users\AminP\AppData\Local\Temp\CP1269621116154Session\CPTrustFolder1269621116154\PPTImport1269621220519\data\asimages\{FFEB9603-7628-4844-9B04-126CCEA10995}_9_T.png&quot;/&gt;&lt;left val=&quot;32&quot;/&gt;&lt;top val=&quot;108&quot;/&gt;&lt;width val=&quot;645&quot;/&gt;&lt;height val=&quot;150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0B54E567-93AA-4DC2-84E2-1E6C18FC23E0}&quot;/&gt;&lt;isInvalidForFieldText val=&quot;0&quot;/&gt;&lt;Image&gt;&lt;filename val=&quot;C:\Users\AminP\AppData\Local\Temp\CP1269621116154Session\CPTrustFolder1269621116154\PPTImport1269621220519\data\asimages\{0B54E567-93AA-4DC2-84E2-1E6C18FC23E0}_9.png&quot;/&gt;&lt;left val=&quot;105&quot;/&gt;&lt;top val=&quot;27&quot;/&gt;&lt;width val=&quot;483&quot;/&gt;&lt;height val=&quot;87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0&quot;/&gt;&lt;lineCharCount val=&quot;55&quot;/&gt;&lt;lineCharCount val=&quot;38&quot;/&gt;&lt;/TableIndex&gt;&lt;/ShapeTextInfo&gt;"/>
  <p:tag name="PRESENTER_SHAPEINFO" val="&lt;ThreeDShapeInfo&gt;&lt;uuid val=&quot;{40B64A8E-84D1-45F8-A61E-6C83AEEE06C0}&quot;/&gt;&lt;isInvalidForFieldText val=&quot;0&quot;/&gt;&lt;Image&gt;&lt;filename val=&quot;C:\Users\AminP\AppData\Local\Temp\CP1269621116154Session\CPTrustFolder1269621116154\PPTImport1269621220519\data\asimages\{40B64A8E-84D1-45F8-A61E-6C83AEEE06C0}_10.png&quot;/&gt;&lt;left val=&quot;40&quot;/&gt;&lt;top val=&quot;58&quot;/&gt;&lt;width val=&quot;626&quot;/&gt;&lt;height val=&quot;150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  <p:tag name="PRESENTER_SHAPEINFO" val="&lt;ThreeDShapeInfo&gt;&lt;uuid val=&quot;{5C1F8180-6C73-406C-B845-F0F082774031}&quot;/&gt;&lt;isInvalidForFieldText val=&quot;0&quot;/&gt;&lt;Image&gt;&lt;filename val=&quot;C:\Users\AminP\AppData\Local\Temp\CP1269621116154Session\CPTrustFolder1269621116154\PPTImport1269621220519\data\asimages\{5C1F8180-6C73-406C-B845-F0F082774031}_11.png&quot;/&gt;&lt;left val=&quot;42&quot;/&gt;&lt;top val=&quot;107&quot;/&gt;&lt;width val=&quot;460&quot;/&gt;&lt;height val=&quot;89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0DCCC2F0-66D3-459B-985F-2AC751369700}&quot;/&gt;&lt;isInvalidForFieldText val=&quot;0&quot;/&gt;&lt;Image&gt;&lt;filename val=&quot;C:\Users\AminP\AppData\Local\Temp\CP1269621116154Session\CPTrustFolder1269621116154\PPTImport1269621220519\data\asimages\{0DCCC2F0-66D3-459B-985F-2AC751369700}_12.png&quot;/&gt;&lt;left val=&quot;-3&quot;/&gt;&lt;top val=&quot;316&quot;/&gt;&lt;width val=&quot;729&quot;/&gt;&lt;height val=&quot;230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  <p:tag name="PRESENTER_SHAPEINFO" val="&lt;ThreeDShapeInfo&gt;&lt;uuid val=&quot;{15BCF447-7B8E-4D44-824E-4F2313C4A23B}&quot;/&gt;&lt;isInvalidForFieldText val=&quot;0&quot;/&gt;&lt;Image&gt;&lt;filename val=&quot;C:\Users\AminP\AppData\Local\Temp\CP1269621116154Session\CPTrustFolder1269621116154\PPTImport1269621220519\data\asimages\{15BCF447-7B8E-4D44-824E-4F2313C4A23B}_12.png&quot;/&gt;&lt;left val=&quot;132&quot;/&gt;&lt;top val=&quot;33&quot;/&gt;&lt;width val=&quot;463&quot;/&gt;&lt;height val=&quot;9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BE525E72-0E5B-44CA-A3B0-ED001BF7D4E5}&quot;/&gt;&lt;isInvalidForFieldText val=&quot;1&quot;/&gt;&lt;Image&gt;&lt;filename val=&quot;C:\Users\AminP\AppData\Local\Temp\CP1269621116154Session\CPTrustFolder1269621116154\PPTImport1269621220519\data\asimages\{BE525E72-0E5B-44CA-A3B0-ED001BF7D4E5}_12_S.png&quot;/&gt;&lt;left val=&quot;38&quot;/&gt;&lt;top val=&quot;292&quot;/&gt;&lt;width val=&quot;245&quot;/&gt;&lt;height val=&quot;56&quot;/&gt;&lt;hasText val=&quot;0&quot;/&gt;&lt;/Image&gt;&lt;Image&gt;&lt;filename val=&quot;C:\Users\AminP\AppData\Local\Temp\CP1269621116154Session\CPTrustFolder1269621116154\PPTImport1269621220519\data\asimages\{BE525E72-0E5B-44CA-A3B0-ED001BF7D4E5}_12_T.png&quot;/&gt;&lt;left val=&quot;41&quot;/&gt;&lt;top val=&quot;288&quot;/&gt;&lt;width val=&quot;239&quot;/&gt;&lt;height val=&quot;70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71&quot;/&gt;&lt;lineCharCount val=&quot;66&quot;/&gt;&lt;lineCharCount val=&quot;63&quot;/&gt;&lt;lineCharCount val=&quot;12&quot;/&gt;&lt;/TableIndex&gt;&lt;/ShapeTextInfo&gt;"/>
  <p:tag name="PRESENTER_SHAPEINFO" val="&lt;ThreeDShapeInfo&gt;&lt;uuid val=&quot;{D7F58D85-6895-44D4-ADB0-277854C4644C}&quot;/&gt;&lt;isInvalidForFieldText val=&quot;1&quot;/&gt;&lt;Image&gt;&lt;filename val=&quot;C:\Users\AminP\AppData\Local\Temp\CP1269621116154Session\CPTrustFolder1269621116154\PPTImport1269621220519\data\asimages\{D7F58D85-6895-44D4-ADB0-277854C4644C}_12_S.png&quot;/&gt;&lt;left val=&quot;107&quot;/&gt;&lt;top val=&quot;339&quot;/&gt;&lt;width val=&quot;579&quot;/&gt;&lt;height val=&quot;154&quot;/&gt;&lt;hasText val=&quot;0&quot;/&gt;&lt;/Image&gt;&lt;Image&gt;&lt;filename val=&quot;C:\Users\AminP\AppData\Local\Temp\CP1269621116154Session\CPTrustFolder1269621116154\PPTImport1269621220519\data\asimages\{D7F58D85-6895-44D4-ADB0-277854C4644C}_12_T.png&quot;/&gt;&lt;left val=&quot;102&quot;/&gt;&lt;top val=&quot;338&quot;/&gt;&lt;width val=&quot;580&quot;/&gt;&lt;height val=&quot;160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DB8B4F0-2059-4F3B-9D11-BEF4ACD5114F}&quot;/&gt;&lt;isInvalidForFieldText val=&quot;0&quot;/&gt;&lt;Image&gt;&lt;filename val=&quot;C:\Users\AminP\AppData\Local\Temp\CP1269621116154Session\CPTrustFolder1269621116154\PPTImport1269621220519\data\asimages\{6DB8B4F0-2059-4F3B-9D11-BEF4ACD5114F}_13.png&quot;/&gt;&lt;left val=&quot;-3&quot;/&gt;&lt;top val=&quot;332&quot;/&gt;&lt;width val=&quot;729&quot;/&gt;&lt;height val=&quot;217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  <p:tag name="PRESENTER_SHAPEINFO" val="&lt;ThreeDShapeInfo&gt;&lt;uuid val=&quot;{C00D318D-C638-4809-94C8-DD2560AC1BA1}&quot;/&gt;&lt;isInvalidForFieldText val=&quot;0&quot;/&gt;&lt;Image&gt;&lt;filename val=&quot;C:\Users\AminP\AppData\Local\Temp\CP1269621116154Session\CPTrustFolder1269621116154\PPTImport1269621220519\data\asimages\{C00D318D-C638-4809-94C8-DD2560AC1BA1}_13.png&quot;/&gt;&lt;left val=&quot;141&quot;/&gt;&lt;top val=&quot;9&quot;/&gt;&lt;width val=&quot;448&quot;/&gt;&lt;height val=&quot;87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PRESENTER_SHAPEINFO" val="&lt;ThreeDShapeInfo&gt;&lt;uuid val=&quot;{C0EE72EF-2C3E-4CB7-A9BE-D1A35813F5D1}&quot;/&gt;&lt;isInvalidForFieldText val=&quot;1&quot;/&gt;&lt;Image&gt;&lt;filename val=&quot;C:\Users\AminP\AppData\Local\Temp\CP1269621116154Session\CPTrustFolder1269621116154\PPTImport1269621220519\data\asimages\{C0EE72EF-2C3E-4CB7-A9BE-D1A35813F5D1}_13_S.png&quot;/&gt;&lt;left val=&quot;45&quot;/&gt;&lt;top val=&quot;285&quot;/&gt;&lt;width val=&quot;298&quot;/&gt;&lt;height val=&quot;56&quot;/&gt;&lt;hasText val=&quot;0&quot;/&gt;&lt;/Image&gt;&lt;Image&gt;&lt;filename val=&quot;C:\Users\AminP\AppData\Local\Temp\CP1269621116154Session\CPTrustFolder1269621116154\PPTImport1269621220519\data\asimages\{C0EE72EF-2C3E-4CB7-A9BE-D1A35813F5D1}_13_T.png&quot;/&gt;&lt;left val=&quot;48&quot;/&gt;&lt;top val=&quot;281&quot;/&gt;&lt;width val=&quot;292&quot;/&gt;&lt;height val=&quot;70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5&quot;/&gt;&lt;lineCharCount val=&quot;65&quot;/&gt;&lt;lineCharCount val=&quot;64&quot;/&gt;&lt;lineCharCount val=&quot;18&quot;/&gt;&lt;/TableIndex&gt;&lt;/ShapeTextInfo&gt;"/>
  <p:tag name="PRESENTER_SHAPEINFO" val="&lt;ThreeDShapeInfo&gt;&lt;uuid val=&quot;{DEE22516-CE1D-4E14-83F8-D41B950E02E9}&quot;/&gt;&lt;isInvalidForFieldText val=&quot;1&quot;/&gt;&lt;Image&gt;&lt;filename val=&quot;C:\Users\AminP\AppData\Local\Temp\CP1269621116154Session\CPTrustFolder1269621116154\PPTImport1269621220519\data\asimages\{DEE22516-CE1D-4E14-83F8-D41B950E02E9}_13_S.png&quot;/&gt;&lt;left val=&quot;107&quot;/&gt;&lt;top val=&quot;331&quot;/&gt;&lt;width val=&quot;579&quot;/&gt;&lt;height val=&quot;154&quot;/&gt;&lt;hasText val=&quot;0&quot;/&gt;&lt;/Image&gt;&lt;Image&gt;&lt;filename val=&quot;C:\Users\AminP\AppData\Local\Temp\CP1269621116154Session\CPTrustFolder1269621116154\PPTImport1269621220519\data\asimages\{DEE22516-CE1D-4E14-83F8-D41B950E02E9}_13_T.png&quot;/&gt;&lt;left val=&quot;102&quot;/&gt;&lt;top val=&quot;330&quot;/&gt;&lt;width val=&quot;581&quot;/&gt;&lt;height val=&quot;160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9C097A2-C560-47B6-94FB-1A8AB1F6AADE}&quot;/&gt;&lt;isInvalidForFieldText val=&quot;0&quot;/&gt;&lt;Image&gt;&lt;filename val=&quot;C:\Users\AminP\AppData\Local\Temp\CP1269621116154Session\CPTrustFolder1269621116154\PPTImport1269621220519\data\asimages\{49C097A2-C560-47B6-94FB-1A8AB1F6AADE}_14.png&quot;/&gt;&lt;left val=&quot;-3&quot;/&gt;&lt;top val=&quot;340&quot;/&gt;&lt;width val=&quot;729&quot;/&gt;&lt;height val=&quot;206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  <p:tag name="PRESENTER_SHAPEINFO" val="&lt;ThreeDShapeInfo&gt;&lt;uuid val=&quot;{443E7CA3-E488-431B-95FD-7B98CEA15FF1}&quot;/&gt;&lt;isInvalidForFieldText val=&quot;0&quot;/&gt;&lt;Image&gt;&lt;filename val=&quot;C:\Users\AminP\AppData\Local\Temp\CP1269621116154Session\CPTrustFolder1269621116154\PPTImport1269621220519\data\asimages\{443E7CA3-E488-431B-95FD-7B98CEA15FF1}_14.png&quot;/&gt;&lt;left val=&quot;141&quot;/&gt;&lt;top val=&quot;9&quot;/&gt;&lt;width val=&quot;448&quot;/&gt;&lt;height val=&quot;87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PRESENTER_SHAPEINFO" val="&lt;ThreeDShapeInfo&gt;&lt;uuid val=&quot;{1C201AC0-3DAC-4739-A4D3-AF38D2EE9763}&quot;/&gt;&lt;isInvalidForFieldText val=&quot;1&quot;/&gt;&lt;Image&gt;&lt;filename val=&quot;C:\Users\AminP\AppData\Local\Temp\CP1269621116154Session\CPTrustFolder1269621116154\PPTImport1269621220519\data\asimages\{1C201AC0-3DAC-4739-A4D3-AF38D2EE9763}_14_S.png&quot;/&gt;&lt;left val=&quot;16&quot;/&gt;&lt;top val=&quot;317&quot;/&gt;&lt;width val=&quot;313&quot;/&gt;&lt;height val=&quot;56&quot;/&gt;&lt;hasText val=&quot;0&quot;/&gt;&lt;/Image&gt;&lt;Image&gt;&lt;filename val=&quot;C:\Users\AminP\AppData\Local\Temp\CP1269621116154Session\CPTrustFolder1269621116154\PPTImport1269621220519\data\asimages\{1C201AC0-3DAC-4739-A4D3-AF38D2EE9763}_14_T.png&quot;/&gt;&lt;left val=&quot;19&quot;/&gt;&lt;top val=&quot;312&quot;/&gt;&lt;width val=&quot;307&quot;/&gt;&lt;height val=&quot;70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72&quot;/&gt;&lt;lineCharCount val=&quot;81&quot;/&gt;&lt;lineCharCount val=&quot;73&quot;/&gt;&lt;lineCharCount val=&quot;46&quot;/&gt;&lt;/TableIndex&gt;&lt;/ShapeTextInfo&gt;"/>
  <p:tag name="PRESENTER_SHAPEINFO" val="&lt;ThreeDShapeInfo&gt;&lt;uuid val=&quot;{1FB258CC-1CC9-4535-ABAF-A92F52C73ABA}&quot;/&gt;&lt;isInvalidForFieldText val=&quot;1&quot;/&gt;&lt;Image&gt;&lt;filename val=&quot;C:\Users\AminP\AppData\Local\Temp\CP1269621116154Session\CPTrustFolder1269621116154\PPTImport1269621220519\data\asimages\{1FB258CC-1CC9-4535-ABAF-A92F52C73ABA}_14_S.png&quot;/&gt;&lt;left val=&quot;37&quot;/&gt;&lt;top val=&quot;363&quot;/&gt;&lt;width val=&quot;656&quot;/&gt;&lt;height val=&quot;154&quot;/&gt;&lt;hasText val=&quot;0&quot;/&gt;&lt;/Image&gt;&lt;Image&gt;&lt;filename val=&quot;C:\Users\AminP\AppData\Local\Temp\CP1269621116154Session\CPTrustFolder1269621116154\PPTImport1269621220519\data\asimages\{1FB258CC-1CC9-4535-ABAF-A92F52C73ABA}_14_T.png&quot;/&gt;&lt;left val=&quot;33&quot;/&gt;&lt;top val=&quot;361&quot;/&gt;&lt;width val=&quot;675&quot;/&gt;&lt;height val=&quot;160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87EDFE5-FAF6-4F0B-95BB-B562CCD87D7F}&quot;/&gt;&lt;isInvalidForFieldText val=&quot;0&quot;/&gt;&lt;Image&gt;&lt;filename val=&quot;C:\Users\AminP\AppData\Local\Temp\CP1269621116154Session\CPTrustFolder1269621116154\PPTImport1269621220519\data\asimages\{487EDFE5-FAF6-4F0B-95BB-B562CCD87D7F}_15.png&quot;/&gt;&lt;left val=&quot;-5&quot;/&gt;&lt;top val=&quot;336&quot;/&gt;&lt;width val=&quot;729&quot;/&gt;&lt;height val=&quot;211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  <p:tag name="PRESENTER_SHAPEINFO" val="&lt;ThreeDShapeInfo&gt;&lt;uuid val=&quot;{DC9FAEBE-5BAB-4662-B9DC-FE4EFFDE12BB}&quot;/&gt;&lt;isInvalidForFieldText val=&quot;0&quot;/&gt;&lt;Image&gt;&lt;filename val=&quot;C:\Users\AminP\AppData\Local\Temp\CP1269621116154Session\CPTrustFolder1269621116154\PPTImport1269621220519\data\asimages\{DC9FAEBE-5BAB-4662-B9DC-FE4EFFDE12BB}_15.png&quot;/&gt;&lt;left val=&quot;141&quot;/&gt;&lt;top val=&quot;9&quot;/&gt;&lt;width val=&quot;448&quot;/&gt;&lt;height val=&quot;87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3E8A049D-2AFB-460E-B983-0FD947200B06}&quot;/&gt;&lt;isInvalidForFieldText val=&quot;1&quot;/&gt;&lt;Image&gt;&lt;filename val=&quot;C:\Users\AminP\AppData\Local\Temp\CP1269621116154Session\CPTrustFolder1269621116154\PPTImport1269621220519\data\asimages\{3E8A049D-2AFB-460E-B983-0FD947200B06}_15_S.png&quot;/&gt;&lt;left val=&quot;16&quot;/&gt;&lt;top val=&quot;288&quot;/&gt;&lt;width val=&quot;313&quot;/&gt;&lt;height val=&quot;57&quot;/&gt;&lt;hasText val=&quot;0&quot;/&gt;&lt;/Image&gt;&lt;Image&gt;&lt;filename val=&quot;C:\Users\AminP\AppData\Local\Temp\CP1269621116154Session\CPTrustFolder1269621116154\PPTImport1269621220519\data\asimages\{3E8A049D-2AFB-460E-B983-0FD947200B06}_15_T.png&quot;/&gt;&lt;left val=&quot;19&quot;/&gt;&lt;top val=&quot;285&quot;/&gt;&lt;width val=&quot;307&quot;/&gt;&lt;height val=&quot;70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70&quot;/&gt;&lt;lineCharCount val=&quot;75&quot;/&gt;&lt;lineCharCount val=&quot;71&quot;/&gt;&lt;lineCharCount val=&quot;74&quot;/&gt;&lt;/TableIndex&gt;&lt;/ShapeTextInfo&gt;"/>
  <p:tag name="PRESENTER_SHAPEINFO" val="&lt;ThreeDShapeInfo&gt;&lt;uuid val=&quot;{4B7D138D-FE01-4067-B12E-1BB4D005D721}&quot;/&gt;&lt;isInvalidForFieldText val=&quot;1&quot;/&gt;&lt;Image&gt;&lt;filename val=&quot;C:\Users\AminP\AppData\Local\Temp\CP1269621116154Session\CPTrustFolder1269621116154\PPTImport1269621220519\data\asimages\{4B7D138D-FE01-4067-B12E-1BB4D005D721}_15_S.png&quot;/&gt;&lt;left val=&quot;30&quot;/&gt;&lt;top val=&quot;335&quot;/&gt;&lt;width val=&quot;674&quot;/&gt;&lt;height val=&quot;153&quot;/&gt;&lt;hasText val=&quot;0&quot;/&gt;&lt;/Image&gt;&lt;Image&gt;&lt;filename val=&quot;C:\Users\AminP\AppData\Local\Temp\CP1269621116154Session\CPTrustFolder1269621116154\PPTImport1269621220519\data\asimages\{4B7D138D-FE01-4067-B12E-1BB4D005D721}_15_T.png&quot;/&gt;&lt;left val=&quot;26&quot;/&gt;&lt;top val=&quot;333&quot;/&gt;&lt;width val=&quot;676&quot;/&gt;&lt;height val=&quot;160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23CC04FB-FF53-4330-8FE6-6EE6B03FBCF6}&quot;/&gt;&lt;isInvalidForFieldText val=&quot;0&quot;/&gt;&lt;Image&gt;&lt;filename val=&quot;C:\Users\AminP\AppData\Local\Temp\CP1269621116154Session\CPTrustFolder1269621116154\PPTImport1269621220519\data\asimages\{23CC04FB-FF53-4330-8FE6-6EE6B03FBCF6}_16.png&quot;/&gt;&lt;left val=&quot;-3&quot;/&gt;&lt;top val=&quot;336&quot;/&gt;&lt;width val=&quot;729&quot;/&gt;&lt;height val=&quot;211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  <p:tag name="PRESENTER_SHAPEINFO" val="&lt;ThreeDShapeInfo&gt;&lt;uuid val=&quot;{0C8D41DC-0F00-44C0-BC4E-A587DE92769C}&quot;/&gt;&lt;isInvalidForFieldText val=&quot;0&quot;/&gt;&lt;Image&gt;&lt;filename val=&quot;C:\Users\AminP\AppData\Local\Temp\CP1269621116154Session\CPTrustFolder1269621116154\PPTImport1269621220519\data\asimages\{0C8D41DC-0F00-44C0-BC4E-A587DE92769C}_16.png&quot;/&gt;&lt;left val=&quot;141&quot;/&gt;&lt;top val=&quot;27&quot;/&gt;&lt;width val=&quot;448&quot;/&gt;&lt;height val=&quot;87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1973</TotalTime>
  <Words>1592</Words>
  <Application>Microsoft Office PowerPoint</Application>
  <PresentationFormat>นำเสนอทางหน้าจอ (4:3)</PresentationFormat>
  <Paragraphs>183</Paragraphs>
  <Slides>40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40</vt:i4>
      </vt:variant>
    </vt:vector>
  </HeadingPairs>
  <TitlesOfParts>
    <vt:vector size="41" baseType="lpstr"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CyberZeeD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Valentinus</dc:creator>
  <cp:lastModifiedBy>AminP</cp:lastModifiedBy>
  <cp:revision>259</cp:revision>
  <dcterms:created xsi:type="dcterms:W3CDTF">2011-07-19T13:43:11Z</dcterms:created>
  <dcterms:modified xsi:type="dcterms:W3CDTF">2013-04-17T15:25:12Z</dcterms:modified>
</cp:coreProperties>
</file>