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10688638" cy="7562850"/>
  <p:notesSz cx="6858000" cy="9144000"/>
  <p:embeddedFontLst>
    <p:embeddedFont>
      <p:font typeface="Kanit" panose="020B0604020202020204" charset="-34"/>
      <p:regular r:id="rId4"/>
      <p:bold r:id="rId5"/>
      <p:italic r:id="rId6"/>
      <p:boldItalic r:id="rId7"/>
    </p:embeddedFont>
    <p:embeddedFont>
      <p:font typeface="Kanit Light" panose="020B0604020202020204" charset="-34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428" y="60"/>
      </p:cViewPr>
      <p:guideLst>
        <p:guide orient="horz" pos="2382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5795" y="685800"/>
            <a:ext cx="4847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66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64387" y="1094692"/>
            <a:ext cx="9960900" cy="3017400"/>
          </a:xfrm>
          <a:prstGeom prst="rect">
            <a:avLst/>
          </a:prstGeom>
        </p:spPr>
        <p:txBody>
          <a:bodyPr spcFirstLastPara="1" wrap="square" lIns="116075" tIns="116075" rIns="116075" bIns="1160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64377" y="4166800"/>
            <a:ext cx="9960900" cy="1165200"/>
          </a:xfrm>
          <a:prstGeom prst="rect">
            <a:avLst/>
          </a:prstGeom>
        </p:spPr>
        <p:txBody>
          <a:bodyPr spcFirstLastPara="1" wrap="square" lIns="116075" tIns="116075" rIns="116075" bIns="1160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904293" y="6855976"/>
            <a:ext cx="641700" cy="578400"/>
          </a:xfrm>
          <a:prstGeom prst="rect">
            <a:avLst/>
          </a:prstGeom>
        </p:spPr>
        <p:txBody>
          <a:bodyPr spcFirstLastPara="1" wrap="square" lIns="116075" tIns="116075" rIns="116075" bIns="1160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64377" y="1626252"/>
            <a:ext cx="9960900" cy="2886600"/>
          </a:xfrm>
          <a:prstGeom prst="rect">
            <a:avLst/>
          </a:prstGeom>
        </p:spPr>
        <p:txBody>
          <a:bodyPr spcFirstLastPara="1" wrap="square" lIns="116075" tIns="116075" rIns="116075" bIns="1160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64377" y="4634479"/>
            <a:ext cx="9960900" cy="1912500"/>
          </a:xfrm>
          <a:prstGeom prst="rect">
            <a:avLst/>
          </a:prstGeom>
        </p:spPr>
        <p:txBody>
          <a:bodyPr spcFirstLastPara="1" wrap="square" lIns="116075" tIns="116075" rIns="116075" bIns="116075" anchor="t" anchorCtr="0">
            <a:normAutofit/>
          </a:bodyPr>
          <a:lstStyle>
            <a:lvl1pPr marL="457200" lvl="0" indent="-37465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904293" y="6855976"/>
            <a:ext cx="641700" cy="578400"/>
          </a:xfrm>
          <a:prstGeom prst="rect">
            <a:avLst/>
          </a:prstGeom>
        </p:spPr>
        <p:txBody>
          <a:bodyPr spcFirstLastPara="1" wrap="square" lIns="116075" tIns="116075" rIns="116075" bIns="1160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904293" y="6855976"/>
            <a:ext cx="641700" cy="578400"/>
          </a:xfrm>
          <a:prstGeom prst="rect">
            <a:avLst/>
          </a:prstGeom>
        </p:spPr>
        <p:txBody>
          <a:bodyPr spcFirstLastPara="1" wrap="square" lIns="116075" tIns="116075" rIns="116075" bIns="1160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64377" y="3162232"/>
            <a:ext cx="9960900" cy="1237500"/>
          </a:xfrm>
          <a:prstGeom prst="rect">
            <a:avLst/>
          </a:prstGeom>
        </p:spPr>
        <p:txBody>
          <a:bodyPr spcFirstLastPara="1" wrap="square" lIns="116075" tIns="116075" rIns="116075" bIns="1160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904293" y="6855976"/>
            <a:ext cx="641700" cy="578400"/>
          </a:xfrm>
          <a:prstGeom prst="rect">
            <a:avLst/>
          </a:prstGeom>
        </p:spPr>
        <p:txBody>
          <a:bodyPr spcFirstLastPara="1" wrap="square" lIns="116075" tIns="116075" rIns="116075" bIns="1160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64377" y="654287"/>
            <a:ext cx="9960900" cy="842100"/>
          </a:xfrm>
          <a:prstGeom prst="rect">
            <a:avLst/>
          </a:prstGeom>
        </p:spPr>
        <p:txBody>
          <a:bodyPr spcFirstLastPara="1" wrap="square" lIns="116075" tIns="116075" rIns="116075" bIns="1160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64377" y="1694397"/>
            <a:ext cx="9960900" cy="5023200"/>
          </a:xfrm>
          <a:prstGeom prst="rect">
            <a:avLst/>
          </a:prstGeom>
        </p:spPr>
        <p:txBody>
          <a:bodyPr spcFirstLastPara="1" wrap="square" lIns="116075" tIns="116075" rIns="116075" bIns="116075" anchor="t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904293" y="6855976"/>
            <a:ext cx="641700" cy="578400"/>
          </a:xfrm>
          <a:prstGeom prst="rect">
            <a:avLst/>
          </a:prstGeom>
        </p:spPr>
        <p:txBody>
          <a:bodyPr spcFirstLastPara="1" wrap="square" lIns="116075" tIns="116075" rIns="116075" bIns="1160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64377" y="654287"/>
            <a:ext cx="9960900" cy="842100"/>
          </a:xfrm>
          <a:prstGeom prst="rect">
            <a:avLst/>
          </a:prstGeom>
        </p:spPr>
        <p:txBody>
          <a:bodyPr spcFirstLastPara="1" wrap="square" lIns="116075" tIns="116075" rIns="116075" bIns="1160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64377" y="1694397"/>
            <a:ext cx="4675500" cy="5023200"/>
          </a:xfrm>
          <a:prstGeom prst="rect">
            <a:avLst/>
          </a:prstGeom>
        </p:spPr>
        <p:txBody>
          <a:bodyPr spcFirstLastPara="1" wrap="square" lIns="116075" tIns="116075" rIns="116075" bIns="11607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649070" y="1694397"/>
            <a:ext cx="4675500" cy="5023200"/>
          </a:xfrm>
          <a:prstGeom prst="rect">
            <a:avLst/>
          </a:prstGeom>
        </p:spPr>
        <p:txBody>
          <a:bodyPr spcFirstLastPara="1" wrap="square" lIns="116075" tIns="116075" rIns="116075" bIns="11607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904293" y="6855976"/>
            <a:ext cx="641700" cy="578400"/>
          </a:xfrm>
          <a:prstGeom prst="rect">
            <a:avLst/>
          </a:prstGeom>
        </p:spPr>
        <p:txBody>
          <a:bodyPr spcFirstLastPara="1" wrap="square" lIns="116075" tIns="116075" rIns="116075" bIns="1160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64377" y="654287"/>
            <a:ext cx="9960900" cy="842100"/>
          </a:xfrm>
          <a:prstGeom prst="rect">
            <a:avLst/>
          </a:prstGeom>
        </p:spPr>
        <p:txBody>
          <a:bodyPr spcFirstLastPara="1" wrap="square" lIns="116075" tIns="116075" rIns="116075" bIns="1160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904293" y="6855976"/>
            <a:ext cx="641700" cy="578400"/>
          </a:xfrm>
          <a:prstGeom prst="rect">
            <a:avLst/>
          </a:prstGeom>
        </p:spPr>
        <p:txBody>
          <a:bodyPr spcFirstLastPara="1" wrap="square" lIns="116075" tIns="116075" rIns="116075" bIns="1160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64377" y="816857"/>
            <a:ext cx="3282600" cy="1110900"/>
          </a:xfrm>
          <a:prstGeom prst="rect">
            <a:avLst/>
          </a:prstGeom>
        </p:spPr>
        <p:txBody>
          <a:bodyPr spcFirstLastPara="1" wrap="square" lIns="116075" tIns="116075" rIns="116075" bIns="11607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64377" y="2043024"/>
            <a:ext cx="3282600" cy="4674000"/>
          </a:xfrm>
          <a:prstGeom prst="rect">
            <a:avLst/>
          </a:prstGeom>
        </p:spPr>
        <p:txBody>
          <a:bodyPr spcFirstLastPara="1" wrap="square" lIns="116075" tIns="116075" rIns="116075" bIns="116075" anchor="t" anchorCtr="0">
            <a:norm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904293" y="6855976"/>
            <a:ext cx="641700" cy="578400"/>
          </a:xfrm>
          <a:prstGeom prst="rect">
            <a:avLst/>
          </a:prstGeom>
        </p:spPr>
        <p:txBody>
          <a:bodyPr spcFirstLastPara="1" wrap="square" lIns="116075" tIns="116075" rIns="116075" bIns="1160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73102" y="661822"/>
            <a:ext cx="7443900" cy="6014400"/>
          </a:xfrm>
          <a:prstGeom prst="rect">
            <a:avLst/>
          </a:prstGeom>
        </p:spPr>
        <p:txBody>
          <a:bodyPr spcFirstLastPara="1" wrap="square" lIns="116075" tIns="116075" rIns="116075" bIns="1160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904293" y="6855976"/>
            <a:ext cx="641700" cy="578400"/>
          </a:xfrm>
          <a:prstGeom prst="rect">
            <a:avLst/>
          </a:prstGeom>
        </p:spPr>
        <p:txBody>
          <a:bodyPr spcFirstLastPara="1" wrap="square" lIns="116075" tIns="116075" rIns="116075" bIns="1160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4663" y="-184"/>
            <a:ext cx="5344800" cy="7562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6075" tIns="116075" rIns="116075" bIns="1160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10369" y="1813044"/>
            <a:ext cx="4728900" cy="2179200"/>
          </a:xfrm>
          <a:prstGeom prst="rect">
            <a:avLst/>
          </a:prstGeom>
        </p:spPr>
        <p:txBody>
          <a:bodyPr spcFirstLastPara="1" wrap="square" lIns="116075" tIns="116075" rIns="116075" bIns="1160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10369" y="4121150"/>
            <a:ext cx="4728900" cy="1815900"/>
          </a:xfrm>
          <a:prstGeom prst="rect">
            <a:avLst/>
          </a:prstGeom>
        </p:spPr>
        <p:txBody>
          <a:bodyPr spcFirstLastPara="1" wrap="square" lIns="116075" tIns="116075" rIns="116075" bIns="1160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774270" y="1064553"/>
            <a:ext cx="4485000" cy="5432400"/>
          </a:xfrm>
          <a:prstGeom prst="rect">
            <a:avLst/>
          </a:prstGeom>
        </p:spPr>
        <p:txBody>
          <a:bodyPr spcFirstLastPara="1" wrap="square" lIns="116075" tIns="116075" rIns="116075" bIns="116075" anchor="ctr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904293" y="6855976"/>
            <a:ext cx="641700" cy="578400"/>
          </a:xfrm>
          <a:prstGeom prst="rect">
            <a:avLst/>
          </a:prstGeom>
        </p:spPr>
        <p:txBody>
          <a:bodyPr spcFirstLastPara="1" wrap="square" lIns="116075" tIns="116075" rIns="116075" bIns="1160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64377" y="6219895"/>
            <a:ext cx="7012800" cy="889200"/>
          </a:xfrm>
          <a:prstGeom prst="rect">
            <a:avLst/>
          </a:prstGeom>
        </p:spPr>
        <p:txBody>
          <a:bodyPr spcFirstLastPara="1" wrap="square" lIns="116075" tIns="116075" rIns="116075" bIns="11607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904293" y="6855976"/>
            <a:ext cx="641700" cy="578400"/>
          </a:xfrm>
          <a:prstGeom prst="rect">
            <a:avLst/>
          </a:prstGeom>
        </p:spPr>
        <p:txBody>
          <a:bodyPr spcFirstLastPara="1" wrap="square" lIns="116075" tIns="116075" rIns="116075" bIns="1160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4377" y="654287"/>
            <a:ext cx="9960900" cy="8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75" tIns="116075" rIns="116075" bIns="1160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4377" y="1694397"/>
            <a:ext cx="9960900" cy="50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75" tIns="116075" rIns="116075" bIns="116075" anchor="t" anchorCtr="0">
            <a:normAutofit/>
          </a:bodyPr>
          <a:lstStyle>
            <a:lvl1pPr marL="457200" lvl="0" indent="-3746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904293" y="6855976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75" tIns="116075" rIns="116075" bIns="116075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48"/>
            <a:ext cx="10689330" cy="7558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3400" y="4830600"/>
            <a:ext cx="1728224" cy="111775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0" y="2030674"/>
            <a:ext cx="10689300" cy="31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75" tIns="116075" rIns="116075" bIns="11607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-TH" sz="2600" b="1" dirty="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ชื่อ สกุล</a:t>
            </a:r>
            <a:endParaRPr sz="2600" b="1" dirty="0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" sz="2600" b="1" dirty="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สาขาวิชา</a:t>
            </a:r>
            <a:r>
              <a:rPr lang="en-US" sz="2600" b="1" dirty="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…………….</a:t>
            </a:r>
            <a:endParaRPr lang="th-TH" sz="2600" b="1" dirty="0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th-TH" sz="1000" dirty="0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" sz="1800" dirty="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ได้ผ่านการฝึกงานตามหลักสูตร </a:t>
            </a:r>
            <a:r>
              <a:rPr lang="th" sz="1800" b="1" dirty="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ประกาศนียบัตร</a:t>
            </a:r>
            <a:r>
              <a:rPr lang="th" sz="1800" b="1" dirty="0">
                <a:solidFill>
                  <a:srgbClr val="FF0000"/>
                </a:solidFill>
                <a:latin typeface="Kanit"/>
                <a:ea typeface="Kanit"/>
                <a:cs typeface="Kanit"/>
                <a:sym typeface="Kanit"/>
              </a:rPr>
              <a:t>วิชาชีพ (ปวช.)</a:t>
            </a:r>
            <a:r>
              <a:rPr lang="th-TH" sz="1800" b="1" dirty="0">
                <a:solidFill>
                  <a:srgbClr val="FF0000"/>
                </a:solidFill>
                <a:latin typeface="Kanit"/>
                <a:ea typeface="Kanit"/>
                <a:cs typeface="Kanit"/>
                <a:sym typeface="Kanit"/>
              </a:rPr>
              <a:t> หรือ วิชาชีพชั้นสูง (ปวส.)</a:t>
            </a:r>
            <a:endParaRPr sz="1800" b="1" dirty="0">
              <a:solidFill>
                <a:srgbClr val="FF0000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" sz="1800" dirty="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จากสถานประกอบการ </a:t>
            </a:r>
            <a:r>
              <a:rPr lang="th-TH" sz="1800" b="1" dirty="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…</a:t>
            </a:r>
            <a:r>
              <a:rPr lang="en-US" sz="1800" b="1" dirty="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…………………………</a:t>
            </a:r>
            <a:endParaRPr lang="th-TH" sz="1800" b="1" dirty="0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-TH" sz="1800" dirty="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ระยะเวลาการฝึกงาน  วันที่ ๑๖ ตุลาคม ๒๕๖๖  ถึงวันที่ ๑๖ กุมภาพันธ์ ๒๕๖๗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" sz="1800" dirty="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จึงออกหนังสือรับรองการฝึกงานนี้ไว้เป็นสำคัญ</a:t>
            </a:r>
            <a:endParaRPr sz="1800" dirty="0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747175" y="5831525"/>
            <a:ext cx="4040100" cy="10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75" tIns="116075" rIns="116075" bIns="11607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" dirty="0">
                <a:latin typeface="Kanit"/>
                <a:ea typeface="Kanit"/>
                <a:cs typeface="Kanit"/>
                <a:sym typeface="Kanit"/>
              </a:rPr>
              <a:t>(</a:t>
            </a:r>
            <a:r>
              <a:rPr lang="en-US" dirty="0">
                <a:latin typeface="Kanit"/>
                <a:ea typeface="Kanit"/>
                <a:cs typeface="Kanit"/>
                <a:sym typeface="Kanit"/>
              </a:rPr>
              <a:t>…………………………..</a:t>
            </a:r>
            <a:r>
              <a:rPr lang="th" dirty="0">
                <a:latin typeface="Kanit"/>
                <a:ea typeface="Kanit"/>
                <a:cs typeface="Kanit"/>
                <a:sym typeface="Kanit"/>
              </a:rPr>
              <a:t>)</a:t>
            </a:r>
            <a:endParaRPr dirty="0">
              <a:latin typeface="Kanit"/>
              <a:ea typeface="Kanit"/>
              <a:cs typeface="Kanit"/>
              <a:sym typeface="Kanit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th" dirty="0">
                <a:latin typeface="Kanit"/>
                <a:ea typeface="Kanit"/>
                <a:cs typeface="Kanit"/>
                <a:sym typeface="Kanit"/>
              </a:rPr>
              <a:t>ตำแหน่ง </a:t>
            </a:r>
            <a:r>
              <a:rPr lang="en-US" dirty="0">
                <a:latin typeface="Kanit"/>
                <a:ea typeface="Kanit"/>
                <a:cs typeface="Kanit"/>
                <a:sym typeface="Kanit"/>
              </a:rPr>
              <a:t>………………………………..</a:t>
            </a:r>
            <a:endParaRPr dirty="0">
              <a:latin typeface="Kanit"/>
              <a:ea typeface="Kanit"/>
              <a:cs typeface="Kanit"/>
              <a:sym typeface="Kanit"/>
            </a:endParaRPr>
          </a:p>
          <a:p>
            <a:pPr marL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6306450" y="5831525"/>
            <a:ext cx="35733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75" tIns="116075" rIns="116075" bIns="11607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(นางอรทัย  โยธินรุ่งเรือง สุดสงวน)</a:t>
            </a:r>
            <a:endParaRPr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ผู้อำนวยการวิทยาลัยเทคนิคสัตหีบ</a:t>
            </a:r>
            <a:endParaRPr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-925750" y="1560275"/>
            <a:ext cx="59913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93272" y="273725"/>
            <a:ext cx="993280" cy="7731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" name="Google Shape;61;p13"/>
          <p:cNvGrpSpPr/>
          <p:nvPr/>
        </p:nvGrpSpPr>
        <p:grpSpPr>
          <a:xfrm>
            <a:off x="3086826" y="240149"/>
            <a:ext cx="4604938" cy="985039"/>
            <a:chOff x="-83318" y="118750"/>
            <a:chExt cx="5218060" cy="985039"/>
          </a:xfrm>
        </p:grpSpPr>
        <p:sp>
          <p:nvSpPr>
            <p:cNvPr id="62" name="Google Shape;62;p13"/>
            <p:cNvSpPr/>
            <p:nvPr/>
          </p:nvSpPr>
          <p:spPr>
            <a:xfrm>
              <a:off x="-55558" y="118750"/>
              <a:ext cx="5190300" cy="73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7916"/>
                </a:lnSpc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th" sz="3200" b="1" i="0" u="none" strike="noStrike" cap="none">
                  <a:solidFill>
                    <a:srgbClr val="000000"/>
                  </a:solidFill>
                  <a:latin typeface="Kanit Light"/>
                  <a:ea typeface="Kanit Light"/>
                  <a:cs typeface="Kanit Light"/>
                  <a:sym typeface="Kanit Light"/>
                </a:rPr>
                <a:t>วิทยาลัยเทคนิคสัตหีบ</a:t>
              </a:r>
              <a:endParaRPr sz="3200" b="1" i="0" u="none" strike="noStrike" cap="none">
                <a:solidFill>
                  <a:srgbClr val="000000"/>
                </a:solidFill>
                <a:latin typeface="Kanit Light"/>
                <a:ea typeface="Kanit Light"/>
                <a:cs typeface="Kanit Light"/>
                <a:sym typeface="Kanit Light"/>
              </a:endParaRPr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-83318" y="676289"/>
              <a:ext cx="5217600" cy="42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7916"/>
                </a:lnSpc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th" sz="1500" b="1" i="0" u="none" strike="noStrike" cap="none">
                  <a:solidFill>
                    <a:srgbClr val="000000"/>
                  </a:solidFill>
                  <a:latin typeface="Kanit Light"/>
                  <a:ea typeface="Kanit Light"/>
                  <a:cs typeface="Kanit Light"/>
                  <a:sym typeface="Kanit Light"/>
                </a:rPr>
                <a:t>THAI-AUSTRIAN TECHNICAL COLLEGE</a:t>
              </a:r>
              <a:endParaRPr sz="1500" b="1" i="0" u="none" strike="noStrike" cap="none">
                <a:solidFill>
                  <a:srgbClr val="000000"/>
                </a:solidFill>
                <a:latin typeface="Kanit Light"/>
                <a:ea typeface="Kanit Light"/>
                <a:cs typeface="Kanit Light"/>
                <a:sym typeface="Kanit Light"/>
              </a:endParaRPr>
            </a:p>
          </p:txBody>
        </p:sp>
      </p:grpSp>
      <p:sp>
        <p:nvSpPr>
          <p:cNvPr id="64" name="Google Shape;64;p13"/>
          <p:cNvSpPr/>
          <p:nvPr/>
        </p:nvSpPr>
        <p:spPr>
          <a:xfrm>
            <a:off x="14850" y="1766425"/>
            <a:ext cx="106893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" sz="1800" b="0" i="0" u="none" strike="noStrike" cap="none">
                <a:solidFill>
                  <a:srgbClr val="000000"/>
                </a:solidFill>
                <a:latin typeface="Kanit Light"/>
                <a:ea typeface="Kanit Light"/>
                <a:cs typeface="Kanit Light"/>
                <a:sym typeface="Kanit Light"/>
              </a:rPr>
              <a:t>หนังสือรับรองเพื่อแสดงว่า</a:t>
            </a:r>
            <a:endParaRPr sz="1800" b="0" i="0" u="none" strike="noStrike" cap="none">
              <a:solidFill>
                <a:srgbClr val="000000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marL="0" marR="0" lvl="0" indent="0" algn="ctr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Kanit Light"/>
              <a:ea typeface="Kanit Light"/>
              <a:cs typeface="Kanit Light"/>
              <a:sym typeface="Kani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</Words>
  <Application>Microsoft Office PowerPoint</Application>
  <PresentationFormat>กำหนดเอง</PresentationFormat>
  <Paragraphs>15</Paragraphs>
  <Slides>1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Kanit Light</vt:lpstr>
      <vt:lpstr>Arial</vt:lpstr>
      <vt:lpstr>Kanit</vt:lpstr>
      <vt:lpstr>Simple Light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User</cp:lastModifiedBy>
  <cp:revision>1</cp:revision>
  <dcterms:modified xsi:type="dcterms:W3CDTF">2024-02-05T05:06:57Z</dcterms:modified>
</cp:coreProperties>
</file>